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7" r:id="rId1"/>
    <p:sldMasterId id="2147484178" r:id="rId2"/>
    <p:sldMasterId id="2147484196" r:id="rId3"/>
  </p:sldMasterIdLst>
  <p:notesMasterIdLst>
    <p:notesMasterId r:id="rId44"/>
  </p:notesMasterIdLst>
  <p:sldIdLst>
    <p:sldId id="257" r:id="rId4"/>
    <p:sldId id="258" r:id="rId5"/>
    <p:sldId id="259" r:id="rId6"/>
    <p:sldId id="320" r:id="rId7"/>
    <p:sldId id="314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308" r:id="rId19"/>
    <p:sldId id="275" r:id="rId20"/>
    <p:sldId id="276" r:id="rId21"/>
    <p:sldId id="277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309" r:id="rId32"/>
    <p:sldId id="295" r:id="rId33"/>
    <p:sldId id="310" r:id="rId34"/>
    <p:sldId id="323" r:id="rId35"/>
    <p:sldId id="311" r:id="rId36"/>
    <p:sldId id="313" r:id="rId37"/>
    <p:sldId id="324" r:id="rId38"/>
    <p:sldId id="312" r:id="rId39"/>
    <p:sldId id="300" r:id="rId40"/>
    <p:sldId id="301" r:id="rId41"/>
    <p:sldId id="306" r:id="rId42"/>
    <p:sldId id="296" r:id="rId43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lentina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D730F"/>
    <a:srgbClr val="004821"/>
    <a:srgbClr val="ABF3B9"/>
    <a:srgbClr val="B7AE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74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49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6A2DB8-BCC6-4C8E-813E-31BD68A75D1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3EF1B782-7D9E-4CA4-9937-C467DFF5BCFB}">
      <dgm:prSet custT="1"/>
      <dgm:spPr>
        <a:solidFill>
          <a:schemeClr val="accent2">
            <a:lumMod val="60000"/>
            <a:lumOff val="40000"/>
          </a:schemeClr>
        </a:solidFill>
        <a:ln>
          <a:solidFill>
            <a:schemeClr val="accent3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sz="28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UNA SCUOLA APERTA PER</a:t>
          </a:r>
        </a:p>
      </dgm:t>
    </dgm:pt>
    <dgm:pt modelId="{C94CD3E6-627D-42B4-B890-11C75F3AC201}" type="parTrans" cxnId="{599BEC4F-ABBF-4830-BD23-62F97FAF22A6}">
      <dgm:prSet/>
      <dgm:spPr/>
      <dgm:t>
        <a:bodyPr/>
        <a:lstStyle/>
        <a:p>
          <a:endParaRPr lang="it-IT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7841245-682B-46FC-B86F-8ED8F05FCF5E}" type="sibTrans" cxnId="{599BEC4F-ABBF-4830-BD23-62F97FAF22A6}">
      <dgm:prSet/>
      <dgm:spPr/>
      <dgm:t>
        <a:bodyPr/>
        <a:lstStyle/>
        <a:p>
          <a:endParaRPr lang="it-IT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378A174-2C56-41FC-9773-EBE20C88A42B}">
      <dgm:prSet custT="1"/>
      <dgm:spPr>
        <a:solidFill>
          <a:schemeClr val="accent2">
            <a:lumMod val="60000"/>
            <a:lumOff val="40000"/>
          </a:schemeClr>
        </a:solidFill>
        <a:ln>
          <a:solidFill>
            <a:schemeClr val="accent3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Valorizzare le potenzialità di ciascuno</a:t>
          </a:r>
        </a:p>
      </dgm:t>
    </dgm:pt>
    <dgm:pt modelId="{2288EB8C-1B89-44B6-888F-AEDBEF6511E3}" type="parTrans" cxnId="{7863D572-BFBC-4A69-AAFB-600D4E6AAE7D}">
      <dgm:prSet/>
      <dgm:spPr/>
      <dgm:t>
        <a:bodyPr/>
        <a:lstStyle/>
        <a:p>
          <a:endParaRPr lang="it-IT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91AFA45-43C6-4792-A3EA-9187E242E035}" type="sibTrans" cxnId="{7863D572-BFBC-4A69-AAFB-600D4E6AAE7D}">
      <dgm:prSet/>
      <dgm:spPr/>
      <dgm:t>
        <a:bodyPr/>
        <a:lstStyle/>
        <a:p>
          <a:endParaRPr lang="it-IT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2137434-1A0E-4949-B66C-EE81A3A0BCC3}">
      <dgm:prSet custT="1"/>
      <dgm:spPr>
        <a:solidFill>
          <a:schemeClr val="accent2">
            <a:lumMod val="60000"/>
            <a:lumOff val="40000"/>
          </a:schemeClr>
        </a:solidFill>
        <a:ln>
          <a:solidFill>
            <a:schemeClr val="accent3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Favorire un clima sereno attraverso positive relazioni  interpersonali </a:t>
          </a:r>
          <a:r>
            <a: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	</a:t>
          </a:r>
        </a:p>
      </dgm:t>
    </dgm:pt>
    <dgm:pt modelId="{C9012A68-3C1D-48BC-8481-11377C01EF79}" type="parTrans" cxnId="{7DDFB133-3EFC-4BC8-9E73-18C12FEDC98B}">
      <dgm:prSet/>
      <dgm:spPr/>
      <dgm:t>
        <a:bodyPr/>
        <a:lstStyle/>
        <a:p>
          <a:endParaRPr lang="it-IT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2B26B44-A938-45F4-A3E5-EAB56AC4E408}" type="sibTrans" cxnId="{7DDFB133-3EFC-4BC8-9E73-18C12FEDC98B}">
      <dgm:prSet/>
      <dgm:spPr/>
      <dgm:t>
        <a:bodyPr/>
        <a:lstStyle/>
        <a:p>
          <a:endParaRPr lang="it-IT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5863F28-767A-419F-8E0B-3729BAE96550}">
      <dgm:prSet custT="1"/>
      <dgm:spPr>
        <a:solidFill>
          <a:schemeClr val="accent2">
            <a:lumMod val="60000"/>
            <a:lumOff val="40000"/>
          </a:schemeClr>
        </a:solidFill>
        <a:ln>
          <a:solidFill>
            <a:schemeClr val="accent3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Formare persone coscienti di sé e cittadini  responsabili  e rispettosi </a:t>
          </a:r>
        </a:p>
      </dgm:t>
    </dgm:pt>
    <dgm:pt modelId="{0E92C295-B06B-4676-83C1-2459C9C75258}" type="parTrans" cxnId="{FC983EE2-E825-42B1-B2F8-D2AB1D40D7BF}">
      <dgm:prSet/>
      <dgm:spPr/>
      <dgm:t>
        <a:bodyPr/>
        <a:lstStyle/>
        <a:p>
          <a:endParaRPr lang="it-IT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ADBF0F3-D4FB-4869-8F61-332492E65C5B}" type="sibTrans" cxnId="{FC983EE2-E825-42B1-B2F8-D2AB1D40D7BF}">
      <dgm:prSet/>
      <dgm:spPr/>
      <dgm:t>
        <a:bodyPr/>
        <a:lstStyle/>
        <a:p>
          <a:endParaRPr lang="it-IT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5274BAD-2119-4502-9422-FB2E2D553BDB}">
      <dgm:prSet custT="1"/>
      <dgm:spPr>
        <a:solidFill>
          <a:schemeClr val="accent2">
            <a:lumMod val="60000"/>
            <a:lumOff val="40000"/>
          </a:schemeClr>
        </a:solidFill>
        <a:ln>
          <a:solidFill>
            <a:schemeClr val="accent3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Sviluppare le competenze e le abilità operative individuali</a:t>
          </a:r>
        </a:p>
      </dgm:t>
    </dgm:pt>
    <dgm:pt modelId="{6161F875-5E46-4374-BDCD-FD79279A4E69}" type="parTrans" cxnId="{190C6D72-5EB5-4E3B-BFFC-5EA92CAC6216}">
      <dgm:prSet/>
      <dgm:spPr/>
      <dgm:t>
        <a:bodyPr/>
        <a:lstStyle/>
        <a:p>
          <a:endParaRPr lang="it-IT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9BE19CC-D915-4096-9717-F939514A8264}" type="sibTrans" cxnId="{190C6D72-5EB5-4E3B-BFFC-5EA92CAC6216}">
      <dgm:prSet/>
      <dgm:spPr/>
      <dgm:t>
        <a:bodyPr/>
        <a:lstStyle/>
        <a:p>
          <a:endParaRPr lang="it-IT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6AC312F-4413-4DF3-8167-C3CD81DB3571}" type="pres">
      <dgm:prSet presAssocID="{326A2DB8-BCC6-4C8E-813E-31BD68A75D1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C8D0E0E-512A-4065-BA60-4036DB3216F6}" type="pres">
      <dgm:prSet presAssocID="{3EF1B782-7D9E-4CA4-9937-C467DFF5BCFB}" presName="hierRoot1" presStyleCnt="0">
        <dgm:presLayoutVars>
          <dgm:hierBranch/>
        </dgm:presLayoutVars>
      </dgm:prSet>
      <dgm:spPr/>
    </dgm:pt>
    <dgm:pt modelId="{F808D782-21C1-4BD6-AF57-772427B99DD6}" type="pres">
      <dgm:prSet presAssocID="{3EF1B782-7D9E-4CA4-9937-C467DFF5BCFB}" presName="rootComposite1" presStyleCnt="0"/>
      <dgm:spPr/>
    </dgm:pt>
    <dgm:pt modelId="{29A78EA0-6778-49C2-B2C7-DD857EE6C7A4}" type="pres">
      <dgm:prSet presAssocID="{3EF1B782-7D9E-4CA4-9937-C467DFF5BCFB}" presName="rootText1" presStyleLbl="node0" presStyleIdx="0" presStyleCnt="1" custScaleX="192562" custLinFactNeighborX="929" custLinFactNeighborY="-59060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362A3AE6-4E56-4E27-9C38-1678639B7035}" type="pres">
      <dgm:prSet presAssocID="{3EF1B782-7D9E-4CA4-9937-C467DFF5BCFB}" presName="rootConnector1" presStyleLbl="node1" presStyleIdx="0" presStyleCnt="0"/>
      <dgm:spPr/>
      <dgm:t>
        <a:bodyPr/>
        <a:lstStyle/>
        <a:p>
          <a:endParaRPr lang="it-IT"/>
        </a:p>
      </dgm:t>
    </dgm:pt>
    <dgm:pt modelId="{0F6E8BF6-D171-4821-9890-9145FD6814AA}" type="pres">
      <dgm:prSet presAssocID="{3EF1B782-7D9E-4CA4-9937-C467DFF5BCFB}" presName="hierChild2" presStyleCnt="0"/>
      <dgm:spPr/>
    </dgm:pt>
    <dgm:pt modelId="{D01CDB28-36D6-462C-80D5-059D7F669F91}" type="pres">
      <dgm:prSet presAssocID="{2288EB8C-1B89-44B6-888F-AEDBEF6511E3}" presName="Name35" presStyleLbl="parChTrans1D2" presStyleIdx="0" presStyleCnt="4"/>
      <dgm:spPr/>
      <dgm:t>
        <a:bodyPr/>
        <a:lstStyle/>
        <a:p>
          <a:endParaRPr lang="it-IT"/>
        </a:p>
      </dgm:t>
    </dgm:pt>
    <dgm:pt modelId="{CCAC3F8F-14FB-4F11-A831-6D96B5A12E38}" type="pres">
      <dgm:prSet presAssocID="{0378A174-2C56-41FC-9773-EBE20C88A42B}" presName="hierRoot2" presStyleCnt="0">
        <dgm:presLayoutVars>
          <dgm:hierBranch/>
        </dgm:presLayoutVars>
      </dgm:prSet>
      <dgm:spPr/>
    </dgm:pt>
    <dgm:pt modelId="{B94D5529-CA34-49CD-BED7-AAFDD2003CC4}" type="pres">
      <dgm:prSet presAssocID="{0378A174-2C56-41FC-9773-EBE20C88A42B}" presName="rootComposite" presStyleCnt="0"/>
      <dgm:spPr/>
    </dgm:pt>
    <dgm:pt modelId="{AFCF682E-A2EA-4618-8214-C2737C9F87B1}" type="pres">
      <dgm:prSet presAssocID="{0378A174-2C56-41FC-9773-EBE20C88A42B}" presName="rootText" presStyleLbl="node2" presStyleIdx="0" presStyleCnt="4" custScaleX="100647" custScaleY="101096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9BF51E76-BF1B-4FFD-9BEA-71519B7C97E6}" type="pres">
      <dgm:prSet presAssocID="{0378A174-2C56-41FC-9773-EBE20C88A42B}" presName="rootConnector" presStyleLbl="node2" presStyleIdx="0" presStyleCnt="4"/>
      <dgm:spPr/>
      <dgm:t>
        <a:bodyPr/>
        <a:lstStyle/>
        <a:p>
          <a:endParaRPr lang="it-IT"/>
        </a:p>
      </dgm:t>
    </dgm:pt>
    <dgm:pt modelId="{9872D229-F873-4D3D-9250-159E71558EBE}" type="pres">
      <dgm:prSet presAssocID="{0378A174-2C56-41FC-9773-EBE20C88A42B}" presName="hierChild4" presStyleCnt="0"/>
      <dgm:spPr/>
    </dgm:pt>
    <dgm:pt modelId="{E82FF546-8F1C-4C75-9075-1BA52B9446C8}" type="pres">
      <dgm:prSet presAssocID="{0378A174-2C56-41FC-9773-EBE20C88A42B}" presName="hierChild5" presStyleCnt="0"/>
      <dgm:spPr/>
    </dgm:pt>
    <dgm:pt modelId="{AB4D2F8D-5B6A-4A1E-A1A2-056D0D5B3C48}" type="pres">
      <dgm:prSet presAssocID="{C9012A68-3C1D-48BC-8481-11377C01EF79}" presName="Name35" presStyleLbl="parChTrans1D2" presStyleIdx="1" presStyleCnt="4"/>
      <dgm:spPr/>
      <dgm:t>
        <a:bodyPr/>
        <a:lstStyle/>
        <a:p>
          <a:endParaRPr lang="it-IT"/>
        </a:p>
      </dgm:t>
    </dgm:pt>
    <dgm:pt modelId="{EA399607-FE6A-4B7E-93AD-59F0DEB02FE2}" type="pres">
      <dgm:prSet presAssocID="{12137434-1A0E-4949-B66C-EE81A3A0BCC3}" presName="hierRoot2" presStyleCnt="0">
        <dgm:presLayoutVars>
          <dgm:hierBranch/>
        </dgm:presLayoutVars>
      </dgm:prSet>
      <dgm:spPr/>
    </dgm:pt>
    <dgm:pt modelId="{BCDA1A80-E85F-4D48-82B2-F4891DB2CA64}" type="pres">
      <dgm:prSet presAssocID="{12137434-1A0E-4949-B66C-EE81A3A0BCC3}" presName="rootComposite" presStyleCnt="0"/>
      <dgm:spPr/>
    </dgm:pt>
    <dgm:pt modelId="{7183FA57-32F2-48BE-A026-DFDC479215ED}" type="pres">
      <dgm:prSet presAssocID="{12137434-1A0E-4949-B66C-EE81A3A0BCC3}" presName="rootText" presStyleLbl="node2" presStyleIdx="1" presStyleCnt="4" custScaleX="100363" custScaleY="101096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AB4A0FD7-EB44-49A3-8BA5-1FC9F873B835}" type="pres">
      <dgm:prSet presAssocID="{12137434-1A0E-4949-B66C-EE81A3A0BCC3}" presName="rootConnector" presStyleLbl="node2" presStyleIdx="1" presStyleCnt="4"/>
      <dgm:spPr/>
      <dgm:t>
        <a:bodyPr/>
        <a:lstStyle/>
        <a:p>
          <a:endParaRPr lang="it-IT"/>
        </a:p>
      </dgm:t>
    </dgm:pt>
    <dgm:pt modelId="{F88F682C-2405-49DD-B116-9A20B408920F}" type="pres">
      <dgm:prSet presAssocID="{12137434-1A0E-4949-B66C-EE81A3A0BCC3}" presName="hierChild4" presStyleCnt="0"/>
      <dgm:spPr/>
    </dgm:pt>
    <dgm:pt modelId="{8999956F-66A7-4A5B-BACE-7A8FA300581A}" type="pres">
      <dgm:prSet presAssocID="{12137434-1A0E-4949-B66C-EE81A3A0BCC3}" presName="hierChild5" presStyleCnt="0"/>
      <dgm:spPr/>
    </dgm:pt>
    <dgm:pt modelId="{6DCE9063-50AE-4B60-8CBB-4D85827E82D2}" type="pres">
      <dgm:prSet presAssocID="{0E92C295-B06B-4676-83C1-2459C9C75258}" presName="Name35" presStyleLbl="parChTrans1D2" presStyleIdx="2" presStyleCnt="4"/>
      <dgm:spPr/>
      <dgm:t>
        <a:bodyPr/>
        <a:lstStyle/>
        <a:p>
          <a:endParaRPr lang="it-IT"/>
        </a:p>
      </dgm:t>
    </dgm:pt>
    <dgm:pt modelId="{5C7F3768-CB67-45AF-8E3F-90597F3A6CEA}" type="pres">
      <dgm:prSet presAssocID="{B5863F28-767A-419F-8E0B-3729BAE96550}" presName="hierRoot2" presStyleCnt="0">
        <dgm:presLayoutVars>
          <dgm:hierBranch/>
        </dgm:presLayoutVars>
      </dgm:prSet>
      <dgm:spPr/>
    </dgm:pt>
    <dgm:pt modelId="{226E7DF0-D994-4036-AF9D-6F59EB4EBEE7}" type="pres">
      <dgm:prSet presAssocID="{B5863F28-767A-419F-8E0B-3729BAE96550}" presName="rootComposite" presStyleCnt="0"/>
      <dgm:spPr/>
    </dgm:pt>
    <dgm:pt modelId="{F2697B36-E5C0-4C8F-B7F5-20D736D7911C}" type="pres">
      <dgm:prSet presAssocID="{B5863F28-767A-419F-8E0B-3729BAE96550}" presName="rootText" presStyleLbl="node2" presStyleIdx="2" presStyleCnt="4" custScaleY="101076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9FF48E87-ED1E-417B-93EB-7B0F8C8ECEF1}" type="pres">
      <dgm:prSet presAssocID="{B5863F28-767A-419F-8E0B-3729BAE96550}" presName="rootConnector" presStyleLbl="node2" presStyleIdx="2" presStyleCnt="4"/>
      <dgm:spPr/>
      <dgm:t>
        <a:bodyPr/>
        <a:lstStyle/>
        <a:p>
          <a:endParaRPr lang="it-IT"/>
        </a:p>
      </dgm:t>
    </dgm:pt>
    <dgm:pt modelId="{EFC9DEFD-8022-4CD9-9759-64BAC917992D}" type="pres">
      <dgm:prSet presAssocID="{B5863F28-767A-419F-8E0B-3729BAE96550}" presName="hierChild4" presStyleCnt="0"/>
      <dgm:spPr/>
    </dgm:pt>
    <dgm:pt modelId="{414EDFD3-EEC4-4C33-8633-8F068EA4B1B4}" type="pres">
      <dgm:prSet presAssocID="{B5863F28-767A-419F-8E0B-3729BAE96550}" presName="hierChild5" presStyleCnt="0"/>
      <dgm:spPr/>
    </dgm:pt>
    <dgm:pt modelId="{8AC9D260-A724-4F1C-B46A-054D28F9061E}" type="pres">
      <dgm:prSet presAssocID="{6161F875-5E46-4374-BDCD-FD79279A4E69}" presName="Name35" presStyleLbl="parChTrans1D2" presStyleIdx="3" presStyleCnt="4"/>
      <dgm:spPr/>
      <dgm:t>
        <a:bodyPr/>
        <a:lstStyle/>
        <a:p>
          <a:endParaRPr lang="it-IT"/>
        </a:p>
      </dgm:t>
    </dgm:pt>
    <dgm:pt modelId="{1FAFADAE-AE1D-4C19-9D1A-D06819E5BC5C}" type="pres">
      <dgm:prSet presAssocID="{45274BAD-2119-4502-9422-FB2E2D553BDB}" presName="hierRoot2" presStyleCnt="0">
        <dgm:presLayoutVars>
          <dgm:hierBranch/>
        </dgm:presLayoutVars>
      </dgm:prSet>
      <dgm:spPr/>
    </dgm:pt>
    <dgm:pt modelId="{E0DB8F94-DA2A-4C9B-83EC-FA5470FCCCAF}" type="pres">
      <dgm:prSet presAssocID="{45274BAD-2119-4502-9422-FB2E2D553BDB}" presName="rootComposite" presStyleCnt="0"/>
      <dgm:spPr/>
    </dgm:pt>
    <dgm:pt modelId="{3F3598AF-6015-438E-B0B1-E7BC933F1E62}" type="pres">
      <dgm:prSet presAssocID="{45274BAD-2119-4502-9422-FB2E2D553BDB}" presName="rootText" presStyleLbl="node2" presStyleIdx="3" presStyleCnt="4" custScaleY="101076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24DF2889-4731-4C45-8D92-C274DF3DBBD2}" type="pres">
      <dgm:prSet presAssocID="{45274BAD-2119-4502-9422-FB2E2D553BDB}" presName="rootConnector" presStyleLbl="node2" presStyleIdx="3" presStyleCnt="4"/>
      <dgm:spPr/>
      <dgm:t>
        <a:bodyPr/>
        <a:lstStyle/>
        <a:p>
          <a:endParaRPr lang="it-IT"/>
        </a:p>
      </dgm:t>
    </dgm:pt>
    <dgm:pt modelId="{F7AB5DBD-D8E8-4573-B837-030E7550B0A8}" type="pres">
      <dgm:prSet presAssocID="{45274BAD-2119-4502-9422-FB2E2D553BDB}" presName="hierChild4" presStyleCnt="0"/>
      <dgm:spPr/>
    </dgm:pt>
    <dgm:pt modelId="{1F8E225F-E99D-4015-91F1-9150CDD8709B}" type="pres">
      <dgm:prSet presAssocID="{45274BAD-2119-4502-9422-FB2E2D553BDB}" presName="hierChild5" presStyleCnt="0"/>
      <dgm:spPr/>
    </dgm:pt>
    <dgm:pt modelId="{132FB029-4303-407A-A0AF-FA9879663242}" type="pres">
      <dgm:prSet presAssocID="{3EF1B782-7D9E-4CA4-9937-C467DFF5BCFB}" presName="hierChild3" presStyleCnt="0"/>
      <dgm:spPr/>
    </dgm:pt>
  </dgm:ptLst>
  <dgm:cxnLst>
    <dgm:cxn modelId="{FC983EE2-E825-42B1-B2F8-D2AB1D40D7BF}" srcId="{3EF1B782-7D9E-4CA4-9937-C467DFF5BCFB}" destId="{B5863F28-767A-419F-8E0B-3729BAE96550}" srcOrd="2" destOrd="0" parTransId="{0E92C295-B06B-4676-83C1-2459C9C75258}" sibTransId="{AADBF0F3-D4FB-4869-8F61-332492E65C5B}"/>
    <dgm:cxn modelId="{D2555946-CD32-4EE6-B799-22EE9A98148F}" type="presOf" srcId="{3EF1B782-7D9E-4CA4-9937-C467DFF5BCFB}" destId="{362A3AE6-4E56-4E27-9C38-1678639B7035}" srcOrd="1" destOrd="0" presId="urn:microsoft.com/office/officeart/2005/8/layout/orgChart1"/>
    <dgm:cxn modelId="{826352D9-3229-407C-B211-9CC7B262825D}" type="presOf" srcId="{6161F875-5E46-4374-BDCD-FD79279A4E69}" destId="{8AC9D260-A724-4F1C-B46A-054D28F9061E}" srcOrd="0" destOrd="0" presId="urn:microsoft.com/office/officeart/2005/8/layout/orgChart1"/>
    <dgm:cxn modelId="{787E42C7-FF1A-4499-8C39-34B874C55773}" type="presOf" srcId="{0378A174-2C56-41FC-9773-EBE20C88A42B}" destId="{AFCF682E-A2EA-4618-8214-C2737C9F87B1}" srcOrd="0" destOrd="0" presId="urn:microsoft.com/office/officeart/2005/8/layout/orgChart1"/>
    <dgm:cxn modelId="{5BED6A72-A243-4D52-B54B-35C341F33ED9}" type="presOf" srcId="{B5863F28-767A-419F-8E0B-3729BAE96550}" destId="{9FF48E87-ED1E-417B-93EB-7B0F8C8ECEF1}" srcOrd="1" destOrd="0" presId="urn:microsoft.com/office/officeart/2005/8/layout/orgChart1"/>
    <dgm:cxn modelId="{8FCFA768-C899-4B2A-A5EC-9581F441B62D}" type="presOf" srcId="{0E92C295-B06B-4676-83C1-2459C9C75258}" destId="{6DCE9063-50AE-4B60-8CBB-4D85827E82D2}" srcOrd="0" destOrd="0" presId="urn:microsoft.com/office/officeart/2005/8/layout/orgChart1"/>
    <dgm:cxn modelId="{67FA808C-A741-4EB9-9790-36C55F384A81}" type="presOf" srcId="{12137434-1A0E-4949-B66C-EE81A3A0BCC3}" destId="{7183FA57-32F2-48BE-A026-DFDC479215ED}" srcOrd="0" destOrd="0" presId="urn:microsoft.com/office/officeart/2005/8/layout/orgChart1"/>
    <dgm:cxn modelId="{599BEC4F-ABBF-4830-BD23-62F97FAF22A6}" srcId="{326A2DB8-BCC6-4C8E-813E-31BD68A75D18}" destId="{3EF1B782-7D9E-4CA4-9937-C467DFF5BCFB}" srcOrd="0" destOrd="0" parTransId="{C94CD3E6-627D-42B4-B890-11C75F3AC201}" sibTransId="{F7841245-682B-46FC-B86F-8ED8F05FCF5E}"/>
    <dgm:cxn modelId="{BF563146-B10C-45F2-BC92-688EAC03980C}" type="presOf" srcId="{45274BAD-2119-4502-9422-FB2E2D553BDB}" destId="{3F3598AF-6015-438E-B0B1-E7BC933F1E62}" srcOrd="0" destOrd="0" presId="urn:microsoft.com/office/officeart/2005/8/layout/orgChart1"/>
    <dgm:cxn modelId="{79BC127B-D289-4E33-B313-D73BD6235765}" type="presOf" srcId="{326A2DB8-BCC6-4C8E-813E-31BD68A75D18}" destId="{F6AC312F-4413-4DF3-8167-C3CD81DB3571}" srcOrd="0" destOrd="0" presId="urn:microsoft.com/office/officeart/2005/8/layout/orgChart1"/>
    <dgm:cxn modelId="{7DDFB133-3EFC-4BC8-9E73-18C12FEDC98B}" srcId="{3EF1B782-7D9E-4CA4-9937-C467DFF5BCFB}" destId="{12137434-1A0E-4949-B66C-EE81A3A0BCC3}" srcOrd="1" destOrd="0" parTransId="{C9012A68-3C1D-48BC-8481-11377C01EF79}" sibTransId="{92B26B44-A938-45F4-A3E5-EAB56AC4E408}"/>
    <dgm:cxn modelId="{C801B63C-FDA7-4CD6-9E9A-F3A4E0C6602C}" type="presOf" srcId="{2288EB8C-1B89-44B6-888F-AEDBEF6511E3}" destId="{D01CDB28-36D6-462C-80D5-059D7F669F91}" srcOrd="0" destOrd="0" presId="urn:microsoft.com/office/officeart/2005/8/layout/orgChart1"/>
    <dgm:cxn modelId="{190C6D72-5EB5-4E3B-BFFC-5EA92CAC6216}" srcId="{3EF1B782-7D9E-4CA4-9937-C467DFF5BCFB}" destId="{45274BAD-2119-4502-9422-FB2E2D553BDB}" srcOrd="3" destOrd="0" parTransId="{6161F875-5E46-4374-BDCD-FD79279A4E69}" sibTransId="{B9BE19CC-D915-4096-9717-F939514A8264}"/>
    <dgm:cxn modelId="{C12BF0C9-C190-4890-B5C6-96CCA778ECE3}" type="presOf" srcId="{45274BAD-2119-4502-9422-FB2E2D553BDB}" destId="{24DF2889-4731-4C45-8D92-C274DF3DBBD2}" srcOrd="1" destOrd="0" presId="urn:microsoft.com/office/officeart/2005/8/layout/orgChart1"/>
    <dgm:cxn modelId="{99D63B8D-F131-4D1C-A68D-31F6C71C19F3}" type="presOf" srcId="{12137434-1A0E-4949-B66C-EE81A3A0BCC3}" destId="{AB4A0FD7-EB44-49A3-8BA5-1FC9F873B835}" srcOrd="1" destOrd="0" presId="urn:microsoft.com/office/officeart/2005/8/layout/orgChart1"/>
    <dgm:cxn modelId="{7863D572-BFBC-4A69-AAFB-600D4E6AAE7D}" srcId="{3EF1B782-7D9E-4CA4-9937-C467DFF5BCFB}" destId="{0378A174-2C56-41FC-9773-EBE20C88A42B}" srcOrd="0" destOrd="0" parTransId="{2288EB8C-1B89-44B6-888F-AEDBEF6511E3}" sibTransId="{C91AFA45-43C6-4792-A3EA-9187E242E035}"/>
    <dgm:cxn modelId="{DA790B8C-E2DD-44A3-B542-0F8E9D065E04}" type="presOf" srcId="{3EF1B782-7D9E-4CA4-9937-C467DFF5BCFB}" destId="{29A78EA0-6778-49C2-B2C7-DD857EE6C7A4}" srcOrd="0" destOrd="0" presId="urn:microsoft.com/office/officeart/2005/8/layout/orgChart1"/>
    <dgm:cxn modelId="{E6BD73ED-8B07-4317-B8E8-EDFED68C0788}" type="presOf" srcId="{0378A174-2C56-41FC-9773-EBE20C88A42B}" destId="{9BF51E76-BF1B-4FFD-9BEA-71519B7C97E6}" srcOrd="1" destOrd="0" presId="urn:microsoft.com/office/officeart/2005/8/layout/orgChart1"/>
    <dgm:cxn modelId="{16D9BC85-22F9-4BC6-AF9D-3076EDF4B71D}" type="presOf" srcId="{B5863F28-767A-419F-8E0B-3729BAE96550}" destId="{F2697B36-E5C0-4C8F-B7F5-20D736D7911C}" srcOrd="0" destOrd="0" presId="urn:microsoft.com/office/officeart/2005/8/layout/orgChart1"/>
    <dgm:cxn modelId="{0E5839E8-A210-4478-BBE1-401559E6DAF4}" type="presOf" srcId="{C9012A68-3C1D-48BC-8481-11377C01EF79}" destId="{AB4D2F8D-5B6A-4A1E-A1A2-056D0D5B3C48}" srcOrd="0" destOrd="0" presId="urn:microsoft.com/office/officeart/2005/8/layout/orgChart1"/>
    <dgm:cxn modelId="{5FF54914-CC0A-4C9F-A53D-6D40D159969B}" type="presParOf" srcId="{F6AC312F-4413-4DF3-8167-C3CD81DB3571}" destId="{4C8D0E0E-512A-4065-BA60-4036DB3216F6}" srcOrd="0" destOrd="0" presId="urn:microsoft.com/office/officeart/2005/8/layout/orgChart1"/>
    <dgm:cxn modelId="{CAF35D28-FEC0-4C68-9BA5-A07E82909713}" type="presParOf" srcId="{4C8D0E0E-512A-4065-BA60-4036DB3216F6}" destId="{F808D782-21C1-4BD6-AF57-772427B99DD6}" srcOrd="0" destOrd="0" presId="urn:microsoft.com/office/officeart/2005/8/layout/orgChart1"/>
    <dgm:cxn modelId="{DC295E38-3094-4146-9DA7-8E19579D43BD}" type="presParOf" srcId="{F808D782-21C1-4BD6-AF57-772427B99DD6}" destId="{29A78EA0-6778-49C2-B2C7-DD857EE6C7A4}" srcOrd="0" destOrd="0" presId="urn:microsoft.com/office/officeart/2005/8/layout/orgChart1"/>
    <dgm:cxn modelId="{21B63A4D-64AD-4433-B726-986483513499}" type="presParOf" srcId="{F808D782-21C1-4BD6-AF57-772427B99DD6}" destId="{362A3AE6-4E56-4E27-9C38-1678639B7035}" srcOrd="1" destOrd="0" presId="urn:microsoft.com/office/officeart/2005/8/layout/orgChart1"/>
    <dgm:cxn modelId="{1120CD81-2C5A-47F2-94D0-3126D5FE8A25}" type="presParOf" srcId="{4C8D0E0E-512A-4065-BA60-4036DB3216F6}" destId="{0F6E8BF6-D171-4821-9890-9145FD6814AA}" srcOrd="1" destOrd="0" presId="urn:microsoft.com/office/officeart/2005/8/layout/orgChart1"/>
    <dgm:cxn modelId="{82F3AB75-B3D7-4F69-B5BC-CCE4E5107494}" type="presParOf" srcId="{0F6E8BF6-D171-4821-9890-9145FD6814AA}" destId="{D01CDB28-36D6-462C-80D5-059D7F669F91}" srcOrd="0" destOrd="0" presId="urn:microsoft.com/office/officeart/2005/8/layout/orgChart1"/>
    <dgm:cxn modelId="{47444BDB-44B5-4C11-B070-E664348C265A}" type="presParOf" srcId="{0F6E8BF6-D171-4821-9890-9145FD6814AA}" destId="{CCAC3F8F-14FB-4F11-A831-6D96B5A12E38}" srcOrd="1" destOrd="0" presId="urn:microsoft.com/office/officeart/2005/8/layout/orgChart1"/>
    <dgm:cxn modelId="{237EE32B-6FCF-48E2-B005-9FD9DFA15735}" type="presParOf" srcId="{CCAC3F8F-14FB-4F11-A831-6D96B5A12E38}" destId="{B94D5529-CA34-49CD-BED7-AAFDD2003CC4}" srcOrd="0" destOrd="0" presId="urn:microsoft.com/office/officeart/2005/8/layout/orgChart1"/>
    <dgm:cxn modelId="{951F7939-2231-4F92-8340-6EF0021E7571}" type="presParOf" srcId="{B94D5529-CA34-49CD-BED7-AAFDD2003CC4}" destId="{AFCF682E-A2EA-4618-8214-C2737C9F87B1}" srcOrd="0" destOrd="0" presId="urn:microsoft.com/office/officeart/2005/8/layout/orgChart1"/>
    <dgm:cxn modelId="{801C7F83-2F0E-41F9-9820-1BE60C5983CF}" type="presParOf" srcId="{B94D5529-CA34-49CD-BED7-AAFDD2003CC4}" destId="{9BF51E76-BF1B-4FFD-9BEA-71519B7C97E6}" srcOrd="1" destOrd="0" presId="urn:microsoft.com/office/officeart/2005/8/layout/orgChart1"/>
    <dgm:cxn modelId="{062FD2F2-F027-4E37-9677-8530E06FFF10}" type="presParOf" srcId="{CCAC3F8F-14FB-4F11-A831-6D96B5A12E38}" destId="{9872D229-F873-4D3D-9250-159E71558EBE}" srcOrd="1" destOrd="0" presId="urn:microsoft.com/office/officeart/2005/8/layout/orgChart1"/>
    <dgm:cxn modelId="{057C13D1-A210-481D-BB30-83B6F98E30DC}" type="presParOf" srcId="{CCAC3F8F-14FB-4F11-A831-6D96B5A12E38}" destId="{E82FF546-8F1C-4C75-9075-1BA52B9446C8}" srcOrd="2" destOrd="0" presId="urn:microsoft.com/office/officeart/2005/8/layout/orgChart1"/>
    <dgm:cxn modelId="{58A1A087-42EF-4CAC-8135-968D3F8D904F}" type="presParOf" srcId="{0F6E8BF6-D171-4821-9890-9145FD6814AA}" destId="{AB4D2F8D-5B6A-4A1E-A1A2-056D0D5B3C48}" srcOrd="2" destOrd="0" presId="urn:microsoft.com/office/officeart/2005/8/layout/orgChart1"/>
    <dgm:cxn modelId="{6C2942B9-3221-47D8-8B4D-B6B2B4410434}" type="presParOf" srcId="{0F6E8BF6-D171-4821-9890-9145FD6814AA}" destId="{EA399607-FE6A-4B7E-93AD-59F0DEB02FE2}" srcOrd="3" destOrd="0" presId="urn:microsoft.com/office/officeart/2005/8/layout/orgChart1"/>
    <dgm:cxn modelId="{494452B4-8933-4807-AE7E-613F1C60EC53}" type="presParOf" srcId="{EA399607-FE6A-4B7E-93AD-59F0DEB02FE2}" destId="{BCDA1A80-E85F-4D48-82B2-F4891DB2CA64}" srcOrd="0" destOrd="0" presId="urn:microsoft.com/office/officeart/2005/8/layout/orgChart1"/>
    <dgm:cxn modelId="{ACB19943-AB6A-4B96-B1D5-D23EF071E431}" type="presParOf" srcId="{BCDA1A80-E85F-4D48-82B2-F4891DB2CA64}" destId="{7183FA57-32F2-48BE-A026-DFDC479215ED}" srcOrd="0" destOrd="0" presId="urn:microsoft.com/office/officeart/2005/8/layout/orgChart1"/>
    <dgm:cxn modelId="{B1A8EF6A-6FF3-4FB8-B5EE-259D003B784E}" type="presParOf" srcId="{BCDA1A80-E85F-4D48-82B2-F4891DB2CA64}" destId="{AB4A0FD7-EB44-49A3-8BA5-1FC9F873B835}" srcOrd="1" destOrd="0" presId="urn:microsoft.com/office/officeart/2005/8/layout/orgChart1"/>
    <dgm:cxn modelId="{4143CFB7-5618-47C2-8C93-3D4D34E9DC7E}" type="presParOf" srcId="{EA399607-FE6A-4B7E-93AD-59F0DEB02FE2}" destId="{F88F682C-2405-49DD-B116-9A20B408920F}" srcOrd="1" destOrd="0" presId="urn:microsoft.com/office/officeart/2005/8/layout/orgChart1"/>
    <dgm:cxn modelId="{CBEA923E-A2DB-42A4-809A-AD351C603FBE}" type="presParOf" srcId="{EA399607-FE6A-4B7E-93AD-59F0DEB02FE2}" destId="{8999956F-66A7-4A5B-BACE-7A8FA300581A}" srcOrd="2" destOrd="0" presId="urn:microsoft.com/office/officeart/2005/8/layout/orgChart1"/>
    <dgm:cxn modelId="{CDEC7C12-F03C-448F-BF5C-838F9E82AB23}" type="presParOf" srcId="{0F6E8BF6-D171-4821-9890-9145FD6814AA}" destId="{6DCE9063-50AE-4B60-8CBB-4D85827E82D2}" srcOrd="4" destOrd="0" presId="urn:microsoft.com/office/officeart/2005/8/layout/orgChart1"/>
    <dgm:cxn modelId="{C9EDB9C5-86C9-4D4D-9B33-3C8ED8F10CC9}" type="presParOf" srcId="{0F6E8BF6-D171-4821-9890-9145FD6814AA}" destId="{5C7F3768-CB67-45AF-8E3F-90597F3A6CEA}" srcOrd="5" destOrd="0" presId="urn:microsoft.com/office/officeart/2005/8/layout/orgChart1"/>
    <dgm:cxn modelId="{04D225FB-F46B-45FC-8FA7-CAF78BB1D25C}" type="presParOf" srcId="{5C7F3768-CB67-45AF-8E3F-90597F3A6CEA}" destId="{226E7DF0-D994-4036-AF9D-6F59EB4EBEE7}" srcOrd="0" destOrd="0" presId="urn:microsoft.com/office/officeart/2005/8/layout/orgChart1"/>
    <dgm:cxn modelId="{F053EF37-DB9D-44E6-9523-643E16682678}" type="presParOf" srcId="{226E7DF0-D994-4036-AF9D-6F59EB4EBEE7}" destId="{F2697B36-E5C0-4C8F-B7F5-20D736D7911C}" srcOrd="0" destOrd="0" presId="urn:microsoft.com/office/officeart/2005/8/layout/orgChart1"/>
    <dgm:cxn modelId="{C2F77F5B-20DD-40B5-9B83-958999737315}" type="presParOf" srcId="{226E7DF0-D994-4036-AF9D-6F59EB4EBEE7}" destId="{9FF48E87-ED1E-417B-93EB-7B0F8C8ECEF1}" srcOrd="1" destOrd="0" presId="urn:microsoft.com/office/officeart/2005/8/layout/orgChart1"/>
    <dgm:cxn modelId="{E84A3F74-4994-4723-8725-7E5F908ECB05}" type="presParOf" srcId="{5C7F3768-CB67-45AF-8E3F-90597F3A6CEA}" destId="{EFC9DEFD-8022-4CD9-9759-64BAC917992D}" srcOrd="1" destOrd="0" presId="urn:microsoft.com/office/officeart/2005/8/layout/orgChart1"/>
    <dgm:cxn modelId="{C58DB765-9778-4633-B807-7E66A0FF0B02}" type="presParOf" srcId="{5C7F3768-CB67-45AF-8E3F-90597F3A6CEA}" destId="{414EDFD3-EEC4-4C33-8633-8F068EA4B1B4}" srcOrd="2" destOrd="0" presId="urn:microsoft.com/office/officeart/2005/8/layout/orgChart1"/>
    <dgm:cxn modelId="{73C7262B-015B-40F0-BCF0-2B6D416CF6F7}" type="presParOf" srcId="{0F6E8BF6-D171-4821-9890-9145FD6814AA}" destId="{8AC9D260-A724-4F1C-B46A-054D28F9061E}" srcOrd="6" destOrd="0" presId="urn:microsoft.com/office/officeart/2005/8/layout/orgChart1"/>
    <dgm:cxn modelId="{D03D26F3-F3B1-4CD9-8252-019D1B5F81A4}" type="presParOf" srcId="{0F6E8BF6-D171-4821-9890-9145FD6814AA}" destId="{1FAFADAE-AE1D-4C19-9D1A-D06819E5BC5C}" srcOrd="7" destOrd="0" presId="urn:microsoft.com/office/officeart/2005/8/layout/orgChart1"/>
    <dgm:cxn modelId="{915D6392-1570-4119-B97E-1B6296AA2711}" type="presParOf" srcId="{1FAFADAE-AE1D-4C19-9D1A-D06819E5BC5C}" destId="{E0DB8F94-DA2A-4C9B-83EC-FA5470FCCCAF}" srcOrd="0" destOrd="0" presId="urn:microsoft.com/office/officeart/2005/8/layout/orgChart1"/>
    <dgm:cxn modelId="{427ACC4E-A5A1-487E-AE95-F00AFB88DEDB}" type="presParOf" srcId="{E0DB8F94-DA2A-4C9B-83EC-FA5470FCCCAF}" destId="{3F3598AF-6015-438E-B0B1-E7BC933F1E62}" srcOrd="0" destOrd="0" presId="urn:microsoft.com/office/officeart/2005/8/layout/orgChart1"/>
    <dgm:cxn modelId="{61E2A41E-11A1-426D-A4D4-96832477FE95}" type="presParOf" srcId="{E0DB8F94-DA2A-4C9B-83EC-FA5470FCCCAF}" destId="{24DF2889-4731-4C45-8D92-C274DF3DBBD2}" srcOrd="1" destOrd="0" presId="urn:microsoft.com/office/officeart/2005/8/layout/orgChart1"/>
    <dgm:cxn modelId="{3C75F497-2AE9-42F5-A61E-12675B0F5E85}" type="presParOf" srcId="{1FAFADAE-AE1D-4C19-9D1A-D06819E5BC5C}" destId="{F7AB5DBD-D8E8-4573-B837-030E7550B0A8}" srcOrd="1" destOrd="0" presId="urn:microsoft.com/office/officeart/2005/8/layout/orgChart1"/>
    <dgm:cxn modelId="{97B3D6B2-FEDA-4C76-AB6F-0AF14F07C0FE}" type="presParOf" srcId="{1FAFADAE-AE1D-4C19-9D1A-D06819E5BC5C}" destId="{1F8E225F-E99D-4015-91F1-9150CDD8709B}" srcOrd="2" destOrd="0" presId="urn:microsoft.com/office/officeart/2005/8/layout/orgChart1"/>
    <dgm:cxn modelId="{A8C3D51A-ED0C-44A6-95C3-93B7AA11EDE7}" type="presParOf" srcId="{4C8D0E0E-512A-4065-BA60-4036DB3216F6}" destId="{132FB029-4303-407A-A0AF-FA9879663242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C5AE77-D18F-436F-9195-ACC668FB664E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7EE07F00-F46F-4704-8393-225CAD9407FB}">
      <dgm:prSet phldrT="[Testo]" custT="1"/>
      <dgm:spPr>
        <a:solidFill>
          <a:schemeClr val="accent2">
            <a:lumMod val="60000"/>
            <a:lumOff val="40000"/>
          </a:schemeClr>
        </a:solidFill>
        <a:ln>
          <a:solidFill>
            <a:schemeClr val="accent3"/>
          </a:solidFill>
        </a:ln>
      </dgm:spPr>
      <dgm:t>
        <a:bodyPr/>
        <a:lstStyle/>
        <a:p>
          <a:r>
            <a:rPr lang="it-IT" sz="1800" b="1" dirty="0" smtClean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Organizzazione</a:t>
          </a:r>
          <a:endParaRPr lang="it-IT" sz="1800" b="1" dirty="0">
            <a:solidFill>
              <a:schemeClr val="accent3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0DCF343-CBB8-4BA9-8B50-E7CE32CBA9DF}" type="parTrans" cxnId="{BF1CA9FF-AD83-4E46-8FEB-E15422BFCEBD}">
      <dgm:prSet/>
      <dgm:spPr/>
      <dgm:t>
        <a:bodyPr/>
        <a:lstStyle/>
        <a:p>
          <a:endParaRPr lang="it-IT"/>
        </a:p>
      </dgm:t>
    </dgm:pt>
    <dgm:pt modelId="{8633C18D-C8E3-4442-BBD0-F3BFB2FAC9F8}" type="sibTrans" cxnId="{BF1CA9FF-AD83-4E46-8FEB-E15422BFCEBD}">
      <dgm:prSet/>
      <dgm:spPr>
        <a:solidFill>
          <a:schemeClr val="accent3"/>
        </a:solidFill>
      </dgm:spPr>
      <dgm:t>
        <a:bodyPr/>
        <a:lstStyle/>
        <a:p>
          <a:endParaRPr lang="it-IT"/>
        </a:p>
      </dgm:t>
    </dgm:pt>
    <dgm:pt modelId="{479AE961-05A4-4460-9278-C00A5329732B}">
      <dgm:prSet phldrT="[Testo]" custT="1"/>
      <dgm:spPr>
        <a:solidFill>
          <a:schemeClr val="accent2">
            <a:lumMod val="60000"/>
            <a:lumOff val="40000"/>
          </a:schemeClr>
        </a:solidFill>
        <a:ln>
          <a:solidFill>
            <a:schemeClr val="accent3"/>
          </a:solidFill>
        </a:ln>
      </dgm:spPr>
      <dgm:t>
        <a:bodyPr/>
        <a:lstStyle/>
        <a:p>
          <a:r>
            <a:rPr lang="it-IT" sz="1800" b="1" dirty="0" smtClean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Accoglienza, valorizzazione, aggregazione</a:t>
          </a:r>
          <a:endParaRPr lang="it-IT" sz="1800" b="1" dirty="0">
            <a:solidFill>
              <a:schemeClr val="accent3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7A43736-2EDF-4E88-82FD-2794A8A0A9BF}" type="parTrans" cxnId="{26EEA766-21FA-494D-8279-E622FCDB72B2}">
      <dgm:prSet/>
      <dgm:spPr/>
      <dgm:t>
        <a:bodyPr/>
        <a:lstStyle/>
        <a:p>
          <a:endParaRPr lang="it-IT"/>
        </a:p>
      </dgm:t>
    </dgm:pt>
    <dgm:pt modelId="{AB5F333F-5ECA-4875-9FC7-758439A17B4E}" type="sibTrans" cxnId="{26EEA766-21FA-494D-8279-E622FCDB72B2}">
      <dgm:prSet/>
      <dgm:spPr>
        <a:solidFill>
          <a:schemeClr val="accent3"/>
        </a:solidFill>
      </dgm:spPr>
      <dgm:t>
        <a:bodyPr/>
        <a:lstStyle/>
        <a:p>
          <a:endParaRPr lang="it-IT"/>
        </a:p>
      </dgm:t>
    </dgm:pt>
    <dgm:pt modelId="{3F03BFAD-27BA-4EC4-A636-DE479C47D026}">
      <dgm:prSet phldrT="[Testo]" custT="1"/>
      <dgm:spPr>
        <a:solidFill>
          <a:schemeClr val="accent2">
            <a:lumMod val="60000"/>
            <a:lumOff val="40000"/>
          </a:schemeClr>
        </a:solidFill>
        <a:ln>
          <a:solidFill>
            <a:schemeClr val="accent3"/>
          </a:solidFill>
        </a:ln>
      </dgm:spPr>
      <dgm:t>
        <a:bodyPr/>
        <a:lstStyle/>
        <a:p>
          <a:r>
            <a:rPr lang="it-IT" sz="1800" b="1" dirty="0" smtClean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Autonomia</a:t>
          </a:r>
          <a:endParaRPr lang="it-IT" sz="1800" b="1" dirty="0">
            <a:solidFill>
              <a:schemeClr val="accent3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BCFD349-BFC5-4692-A438-E74E48261E4C}" type="parTrans" cxnId="{7BD8EDD9-6292-4C3B-95D6-E495D218D644}">
      <dgm:prSet/>
      <dgm:spPr/>
      <dgm:t>
        <a:bodyPr/>
        <a:lstStyle/>
        <a:p>
          <a:endParaRPr lang="it-IT"/>
        </a:p>
      </dgm:t>
    </dgm:pt>
    <dgm:pt modelId="{AA4E0C02-832F-4C0B-AB77-50E3D778DCCF}" type="sibTrans" cxnId="{7BD8EDD9-6292-4C3B-95D6-E495D218D644}">
      <dgm:prSet/>
      <dgm:spPr>
        <a:solidFill>
          <a:schemeClr val="accent3"/>
        </a:solidFill>
      </dgm:spPr>
      <dgm:t>
        <a:bodyPr/>
        <a:lstStyle/>
        <a:p>
          <a:endParaRPr lang="it-IT"/>
        </a:p>
      </dgm:t>
    </dgm:pt>
    <dgm:pt modelId="{9C5396C1-25B9-496C-A00E-88783D4445D9}">
      <dgm:prSet phldrT="[Testo]" custT="1"/>
      <dgm:spPr>
        <a:solidFill>
          <a:schemeClr val="accent2">
            <a:lumMod val="60000"/>
            <a:lumOff val="40000"/>
          </a:schemeClr>
        </a:solidFill>
        <a:ln>
          <a:solidFill>
            <a:schemeClr val="accent3"/>
          </a:solidFill>
        </a:ln>
      </dgm:spPr>
      <dgm:t>
        <a:bodyPr/>
        <a:lstStyle/>
        <a:p>
          <a:r>
            <a:rPr lang="it-IT" sz="1800" b="1" dirty="0" smtClean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Identità collettiva</a:t>
          </a:r>
          <a:endParaRPr lang="it-IT" sz="1800" b="1" dirty="0">
            <a:solidFill>
              <a:schemeClr val="accent3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B89B7FD-7781-4BA6-B101-C07B93ED8433}" type="parTrans" cxnId="{259B80F6-A929-4E6F-824A-F23ECBDD021B}">
      <dgm:prSet/>
      <dgm:spPr/>
      <dgm:t>
        <a:bodyPr/>
        <a:lstStyle/>
        <a:p>
          <a:endParaRPr lang="it-IT"/>
        </a:p>
      </dgm:t>
    </dgm:pt>
    <dgm:pt modelId="{CF718EF8-3954-4595-864B-25D21AAAE3C8}" type="sibTrans" cxnId="{259B80F6-A929-4E6F-824A-F23ECBDD021B}">
      <dgm:prSet/>
      <dgm:spPr>
        <a:solidFill>
          <a:schemeClr val="accent3"/>
        </a:solidFill>
      </dgm:spPr>
      <dgm:t>
        <a:bodyPr/>
        <a:lstStyle/>
        <a:p>
          <a:endParaRPr lang="it-IT"/>
        </a:p>
      </dgm:t>
    </dgm:pt>
    <dgm:pt modelId="{BDFFAFDA-64B8-4195-9B5B-6D6F91F89CEC}">
      <dgm:prSet phldrT="[Testo]" custT="1"/>
      <dgm:spPr>
        <a:solidFill>
          <a:schemeClr val="accent2">
            <a:lumMod val="60000"/>
            <a:lumOff val="40000"/>
          </a:schemeClr>
        </a:solidFill>
        <a:ln>
          <a:solidFill>
            <a:schemeClr val="accent3"/>
          </a:solidFill>
        </a:ln>
      </dgm:spPr>
      <dgm:t>
        <a:bodyPr/>
        <a:lstStyle/>
        <a:p>
          <a:r>
            <a:rPr lang="it-IT" sz="1800" b="1" dirty="0" smtClean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Cultura</a:t>
          </a:r>
          <a:endParaRPr lang="it-IT" sz="1800" b="1" dirty="0">
            <a:solidFill>
              <a:schemeClr val="accent3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F206715-8219-4DCB-AB3E-B20445C0D2E4}" type="parTrans" cxnId="{0BB12549-2374-4EAE-9957-0E17F03CE464}">
      <dgm:prSet/>
      <dgm:spPr/>
      <dgm:t>
        <a:bodyPr/>
        <a:lstStyle/>
        <a:p>
          <a:endParaRPr lang="it-IT"/>
        </a:p>
      </dgm:t>
    </dgm:pt>
    <dgm:pt modelId="{3B9873FB-07F0-4AB0-8C61-74A1D9859BC6}" type="sibTrans" cxnId="{0BB12549-2374-4EAE-9957-0E17F03CE464}">
      <dgm:prSet/>
      <dgm:spPr>
        <a:solidFill>
          <a:schemeClr val="accent3"/>
        </a:solidFill>
      </dgm:spPr>
      <dgm:t>
        <a:bodyPr/>
        <a:lstStyle/>
        <a:p>
          <a:endParaRPr lang="it-IT"/>
        </a:p>
      </dgm:t>
    </dgm:pt>
    <dgm:pt modelId="{D93D8697-6BCB-4B50-817B-B9E0CDCD93BD}" type="pres">
      <dgm:prSet presAssocID="{13C5AE77-D18F-436F-9195-ACC668FB664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8DF2FE73-549A-4816-9C94-E57FF9A7C7DB}" type="pres">
      <dgm:prSet presAssocID="{7EE07F00-F46F-4704-8393-225CAD9407FB}" presName="node" presStyleLbl="node1" presStyleIdx="0" presStyleCnt="5" custScaleX="15747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29E895D-65F5-4AF1-A71A-7CEE3422DC5F}" type="pres">
      <dgm:prSet presAssocID="{8633C18D-C8E3-4442-BBD0-F3BFB2FAC9F8}" presName="sibTrans" presStyleLbl="sibTrans2D1" presStyleIdx="0" presStyleCnt="5"/>
      <dgm:spPr/>
      <dgm:t>
        <a:bodyPr/>
        <a:lstStyle/>
        <a:p>
          <a:endParaRPr lang="it-IT"/>
        </a:p>
      </dgm:t>
    </dgm:pt>
    <dgm:pt modelId="{47B4D78A-49CC-4563-B210-239EB3F01546}" type="pres">
      <dgm:prSet presAssocID="{8633C18D-C8E3-4442-BBD0-F3BFB2FAC9F8}" presName="connectorText" presStyleLbl="sibTrans2D1" presStyleIdx="0" presStyleCnt="5"/>
      <dgm:spPr/>
      <dgm:t>
        <a:bodyPr/>
        <a:lstStyle/>
        <a:p>
          <a:endParaRPr lang="it-IT"/>
        </a:p>
      </dgm:t>
    </dgm:pt>
    <dgm:pt modelId="{228AC43C-671E-4138-A61E-AA6EE799B49E}" type="pres">
      <dgm:prSet presAssocID="{479AE961-05A4-4460-9278-C00A5329732B}" presName="node" presStyleLbl="node1" presStyleIdx="1" presStyleCnt="5" custScaleX="157471" custRadScaleRad="166594" custRadScaleInc="2914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D0778F7-6A8A-4D1F-9296-83EEED0C9C81}" type="pres">
      <dgm:prSet presAssocID="{AB5F333F-5ECA-4875-9FC7-758439A17B4E}" presName="sibTrans" presStyleLbl="sibTrans2D1" presStyleIdx="1" presStyleCnt="5" custScaleX="125164"/>
      <dgm:spPr/>
      <dgm:t>
        <a:bodyPr/>
        <a:lstStyle/>
        <a:p>
          <a:endParaRPr lang="it-IT"/>
        </a:p>
      </dgm:t>
    </dgm:pt>
    <dgm:pt modelId="{E3BAB698-CCCF-4AA8-BC3A-448B11C36814}" type="pres">
      <dgm:prSet presAssocID="{AB5F333F-5ECA-4875-9FC7-758439A17B4E}" presName="connectorText" presStyleLbl="sibTrans2D1" presStyleIdx="1" presStyleCnt="5"/>
      <dgm:spPr/>
      <dgm:t>
        <a:bodyPr/>
        <a:lstStyle/>
        <a:p>
          <a:endParaRPr lang="it-IT"/>
        </a:p>
      </dgm:t>
    </dgm:pt>
    <dgm:pt modelId="{8E86CE9B-1F64-4DCA-A3E7-980196AA37AA}" type="pres">
      <dgm:prSet presAssocID="{3F03BFAD-27BA-4EC4-A636-DE479C47D026}" presName="node" presStyleLbl="node1" presStyleIdx="2" presStyleCnt="5" custScaleX="157471" custRadScaleRad="115531" custRadScaleInc="-3258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8D2FE25-99E5-4BC5-997E-284B6139A7DC}" type="pres">
      <dgm:prSet presAssocID="{AA4E0C02-832F-4C0B-AB77-50E3D778DCCF}" presName="sibTrans" presStyleLbl="sibTrans2D1" presStyleIdx="2" presStyleCnt="5"/>
      <dgm:spPr/>
      <dgm:t>
        <a:bodyPr/>
        <a:lstStyle/>
        <a:p>
          <a:endParaRPr lang="it-IT"/>
        </a:p>
      </dgm:t>
    </dgm:pt>
    <dgm:pt modelId="{468F74DE-6F72-4299-BCD3-561DB6043701}" type="pres">
      <dgm:prSet presAssocID="{AA4E0C02-832F-4C0B-AB77-50E3D778DCCF}" presName="connectorText" presStyleLbl="sibTrans2D1" presStyleIdx="2" presStyleCnt="5"/>
      <dgm:spPr/>
      <dgm:t>
        <a:bodyPr/>
        <a:lstStyle/>
        <a:p>
          <a:endParaRPr lang="it-IT"/>
        </a:p>
      </dgm:t>
    </dgm:pt>
    <dgm:pt modelId="{11B65A4B-D2FF-4142-A57C-7A7B0C9ABD8C}" type="pres">
      <dgm:prSet presAssocID="{9C5396C1-25B9-496C-A00E-88783D4445D9}" presName="node" presStyleLbl="node1" presStyleIdx="3" presStyleCnt="5" custScaleX="157471" custRadScaleRad="118377" custRadScaleInc="3602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8BF3F5A-5289-48DC-A320-0F610DAE8ED7}" type="pres">
      <dgm:prSet presAssocID="{CF718EF8-3954-4595-864B-25D21AAAE3C8}" presName="sibTrans" presStyleLbl="sibTrans2D1" presStyleIdx="3" presStyleCnt="5"/>
      <dgm:spPr/>
      <dgm:t>
        <a:bodyPr/>
        <a:lstStyle/>
        <a:p>
          <a:endParaRPr lang="it-IT"/>
        </a:p>
      </dgm:t>
    </dgm:pt>
    <dgm:pt modelId="{542CB7A6-5B10-4E02-962E-BAE3E4FA1927}" type="pres">
      <dgm:prSet presAssocID="{CF718EF8-3954-4595-864B-25D21AAAE3C8}" presName="connectorText" presStyleLbl="sibTrans2D1" presStyleIdx="3" presStyleCnt="5"/>
      <dgm:spPr/>
      <dgm:t>
        <a:bodyPr/>
        <a:lstStyle/>
        <a:p>
          <a:endParaRPr lang="it-IT"/>
        </a:p>
      </dgm:t>
    </dgm:pt>
    <dgm:pt modelId="{46DC12EC-41C0-471C-A08A-B42BD6E597F4}" type="pres">
      <dgm:prSet presAssocID="{BDFFAFDA-64B8-4195-9B5B-6D6F91F89CEC}" presName="node" presStyleLbl="node1" presStyleIdx="4" presStyleCnt="5" custScaleX="157471" custRadScaleRad="164269" custRadScaleInc="-2145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6F327F3-CBB4-4C10-89D5-950015472DF4}" type="pres">
      <dgm:prSet presAssocID="{3B9873FB-07F0-4AB0-8C61-74A1D9859BC6}" presName="sibTrans" presStyleLbl="sibTrans2D1" presStyleIdx="4" presStyleCnt="5"/>
      <dgm:spPr/>
      <dgm:t>
        <a:bodyPr/>
        <a:lstStyle/>
        <a:p>
          <a:endParaRPr lang="it-IT"/>
        </a:p>
      </dgm:t>
    </dgm:pt>
    <dgm:pt modelId="{DCEE8CF6-B25B-4389-B784-ADB78C07FC5E}" type="pres">
      <dgm:prSet presAssocID="{3B9873FB-07F0-4AB0-8C61-74A1D9859BC6}" presName="connectorText" presStyleLbl="sibTrans2D1" presStyleIdx="4" presStyleCnt="5"/>
      <dgm:spPr/>
      <dgm:t>
        <a:bodyPr/>
        <a:lstStyle/>
        <a:p>
          <a:endParaRPr lang="it-IT"/>
        </a:p>
      </dgm:t>
    </dgm:pt>
  </dgm:ptLst>
  <dgm:cxnLst>
    <dgm:cxn modelId="{98B95227-7C73-4C89-A04F-69F5F04315CF}" type="presOf" srcId="{AA4E0C02-832F-4C0B-AB77-50E3D778DCCF}" destId="{E8D2FE25-99E5-4BC5-997E-284B6139A7DC}" srcOrd="0" destOrd="0" presId="urn:microsoft.com/office/officeart/2005/8/layout/cycle2"/>
    <dgm:cxn modelId="{E454F605-514C-4920-AEAE-9758CEB97386}" type="presOf" srcId="{AB5F333F-5ECA-4875-9FC7-758439A17B4E}" destId="{E3BAB698-CCCF-4AA8-BC3A-448B11C36814}" srcOrd="1" destOrd="0" presId="urn:microsoft.com/office/officeart/2005/8/layout/cycle2"/>
    <dgm:cxn modelId="{6C1FD304-9EFF-4C76-8B68-C1B94DAE1B41}" type="presOf" srcId="{CF718EF8-3954-4595-864B-25D21AAAE3C8}" destId="{542CB7A6-5B10-4E02-962E-BAE3E4FA1927}" srcOrd="1" destOrd="0" presId="urn:microsoft.com/office/officeart/2005/8/layout/cycle2"/>
    <dgm:cxn modelId="{078E8BF3-19D0-4202-AFCB-11FF3F49F7AA}" type="presOf" srcId="{3B9873FB-07F0-4AB0-8C61-74A1D9859BC6}" destId="{DCEE8CF6-B25B-4389-B784-ADB78C07FC5E}" srcOrd="1" destOrd="0" presId="urn:microsoft.com/office/officeart/2005/8/layout/cycle2"/>
    <dgm:cxn modelId="{5A2E5747-E8F6-475C-99F9-12DE348D9E78}" type="presOf" srcId="{BDFFAFDA-64B8-4195-9B5B-6D6F91F89CEC}" destId="{46DC12EC-41C0-471C-A08A-B42BD6E597F4}" srcOrd="0" destOrd="0" presId="urn:microsoft.com/office/officeart/2005/8/layout/cycle2"/>
    <dgm:cxn modelId="{BF1CA9FF-AD83-4E46-8FEB-E15422BFCEBD}" srcId="{13C5AE77-D18F-436F-9195-ACC668FB664E}" destId="{7EE07F00-F46F-4704-8393-225CAD9407FB}" srcOrd="0" destOrd="0" parTransId="{A0DCF343-CBB8-4BA9-8B50-E7CE32CBA9DF}" sibTransId="{8633C18D-C8E3-4442-BBD0-F3BFB2FAC9F8}"/>
    <dgm:cxn modelId="{9589F010-2775-480E-AFC2-3CCF7CBDFDA5}" type="presOf" srcId="{7EE07F00-F46F-4704-8393-225CAD9407FB}" destId="{8DF2FE73-549A-4816-9C94-E57FF9A7C7DB}" srcOrd="0" destOrd="0" presId="urn:microsoft.com/office/officeart/2005/8/layout/cycle2"/>
    <dgm:cxn modelId="{7BD8EDD9-6292-4C3B-95D6-E495D218D644}" srcId="{13C5AE77-D18F-436F-9195-ACC668FB664E}" destId="{3F03BFAD-27BA-4EC4-A636-DE479C47D026}" srcOrd="2" destOrd="0" parTransId="{ABCFD349-BFC5-4692-A438-E74E48261E4C}" sibTransId="{AA4E0C02-832F-4C0B-AB77-50E3D778DCCF}"/>
    <dgm:cxn modelId="{259B80F6-A929-4E6F-824A-F23ECBDD021B}" srcId="{13C5AE77-D18F-436F-9195-ACC668FB664E}" destId="{9C5396C1-25B9-496C-A00E-88783D4445D9}" srcOrd="3" destOrd="0" parTransId="{BB89B7FD-7781-4BA6-B101-C07B93ED8433}" sibTransId="{CF718EF8-3954-4595-864B-25D21AAAE3C8}"/>
    <dgm:cxn modelId="{4798C23E-DCC9-45AA-BE6F-2DA2BFEF0F9B}" type="presOf" srcId="{13C5AE77-D18F-436F-9195-ACC668FB664E}" destId="{D93D8697-6BCB-4B50-817B-B9E0CDCD93BD}" srcOrd="0" destOrd="0" presId="urn:microsoft.com/office/officeart/2005/8/layout/cycle2"/>
    <dgm:cxn modelId="{0BB12549-2374-4EAE-9957-0E17F03CE464}" srcId="{13C5AE77-D18F-436F-9195-ACC668FB664E}" destId="{BDFFAFDA-64B8-4195-9B5B-6D6F91F89CEC}" srcOrd="4" destOrd="0" parTransId="{7F206715-8219-4DCB-AB3E-B20445C0D2E4}" sibTransId="{3B9873FB-07F0-4AB0-8C61-74A1D9859BC6}"/>
    <dgm:cxn modelId="{0AB8716D-7769-46D1-93C6-E1838F64D58C}" type="presOf" srcId="{8633C18D-C8E3-4442-BBD0-F3BFB2FAC9F8}" destId="{529E895D-65F5-4AF1-A71A-7CEE3422DC5F}" srcOrd="0" destOrd="0" presId="urn:microsoft.com/office/officeart/2005/8/layout/cycle2"/>
    <dgm:cxn modelId="{AC5EE3BB-F612-4354-A186-F6C88D6FBB98}" type="presOf" srcId="{9C5396C1-25B9-496C-A00E-88783D4445D9}" destId="{11B65A4B-D2FF-4142-A57C-7A7B0C9ABD8C}" srcOrd="0" destOrd="0" presId="urn:microsoft.com/office/officeart/2005/8/layout/cycle2"/>
    <dgm:cxn modelId="{B1D59649-08CA-4C3D-B450-BA7508F88DA9}" type="presOf" srcId="{3B9873FB-07F0-4AB0-8C61-74A1D9859BC6}" destId="{A6F327F3-CBB4-4C10-89D5-950015472DF4}" srcOrd="0" destOrd="0" presId="urn:microsoft.com/office/officeart/2005/8/layout/cycle2"/>
    <dgm:cxn modelId="{EF93F9AC-397F-48E4-9DB9-5AE50453147D}" type="presOf" srcId="{479AE961-05A4-4460-9278-C00A5329732B}" destId="{228AC43C-671E-4138-A61E-AA6EE799B49E}" srcOrd="0" destOrd="0" presId="urn:microsoft.com/office/officeart/2005/8/layout/cycle2"/>
    <dgm:cxn modelId="{26EEA766-21FA-494D-8279-E622FCDB72B2}" srcId="{13C5AE77-D18F-436F-9195-ACC668FB664E}" destId="{479AE961-05A4-4460-9278-C00A5329732B}" srcOrd="1" destOrd="0" parTransId="{67A43736-2EDF-4E88-82FD-2794A8A0A9BF}" sibTransId="{AB5F333F-5ECA-4875-9FC7-758439A17B4E}"/>
    <dgm:cxn modelId="{1396ADBA-3A1F-4EAA-B06F-47F8DF069E04}" type="presOf" srcId="{CF718EF8-3954-4595-864B-25D21AAAE3C8}" destId="{18BF3F5A-5289-48DC-A320-0F610DAE8ED7}" srcOrd="0" destOrd="0" presId="urn:microsoft.com/office/officeart/2005/8/layout/cycle2"/>
    <dgm:cxn modelId="{65A9DE5D-4F02-421F-85AB-2F024D68F482}" type="presOf" srcId="{AB5F333F-5ECA-4875-9FC7-758439A17B4E}" destId="{CD0778F7-6A8A-4D1F-9296-83EEED0C9C81}" srcOrd="0" destOrd="0" presId="urn:microsoft.com/office/officeart/2005/8/layout/cycle2"/>
    <dgm:cxn modelId="{F725B6CD-DF9E-43BF-BBB7-E64E27A8ED1B}" type="presOf" srcId="{8633C18D-C8E3-4442-BBD0-F3BFB2FAC9F8}" destId="{47B4D78A-49CC-4563-B210-239EB3F01546}" srcOrd="1" destOrd="0" presId="urn:microsoft.com/office/officeart/2005/8/layout/cycle2"/>
    <dgm:cxn modelId="{26E1671F-769F-4CC6-9EAC-BC1399A66657}" type="presOf" srcId="{AA4E0C02-832F-4C0B-AB77-50E3D778DCCF}" destId="{468F74DE-6F72-4299-BCD3-561DB6043701}" srcOrd="1" destOrd="0" presId="urn:microsoft.com/office/officeart/2005/8/layout/cycle2"/>
    <dgm:cxn modelId="{3EA64B3D-23D8-4516-AC3C-AAE93DA00D99}" type="presOf" srcId="{3F03BFAD-27BA-4EC4-A636-DE479C47D026}" destId="{8E86CE9B-1F64-4DCA-A3E7-980196AA37AA}" srcOrd="0" destOrd="0" presId="urn:microsoft.com/office/officeart/2005/8/layout/cycle2"/>
    <dgm:cxn modelId="{C7D8EEE4-00AF-44BD-9583-F4418E9F943F}" type="presParOf" srcId="{D93D8697-6BCB-4B50-817B-B9E0CDCD93BD}" destId="{8DF2FE73-549A-4816-9C94-E57FF9A7C7DB}" srcOrd="0" destOrd="0" presId="urn:microsoft.com/office/officeart/2005/8/layout/cycle2"/>
    <dgm:cxn modelId="{1C168F2D-D892-4CE4-8853-FCE54E7160F0}" type="presParOf" srcId="{D93D8697-6BCB-4B50-817B-B9E0CDCD93BD}" destId="{529E895D-65F5-4AF1-A71A-7CEE3422DC5F}" srcOrd="1" destOrd="0" presId="urn:microsoft.com/office/officeart/2005/8/layout/cycle2"/>
    <dgm:cxn modelId="{DA82EF61-AD52-4741-8186-B248413C5BBA}" type="presParOf" srcId="{529E895D-65F5-4AF1-A71A-7CEE3422DC5F}" destId="{47B4D78A-49CC-4563-B210-239EB3F01546}" srcOrd="0" destOrd="0" presId="urn:microsoft.com/office/officeart/2005/8/layout/cycle2"/>
    <dgm:cxn modelId="{7A77F049-8CB3-4AE3-B8CF-74354041D3EC}" type="presParOf" srcId="{D93D8697-6BCB-4B50-817B-B9E0CDCD93BD}" destId="{228AC43C-671E-4138-A61E-AA6EE799B49E}" srcOrd="2" destOrd="0" presId="urn:microsoft.com/office/officeart/2005/8/layout/cycle2"/>
    <dgm:cxn modelId="{DCDABAB6-AA07-4B99-A0CD-F1BDCA7E83E1}" type="presParOf" srcId="{D93D8697-6BCB-4B50-817B-B9E0CDCD93BD}" destId="{CD0778F7-6A8A-4D1F-9296-83EEED0C9C81}" srcOrd="3" destOrd="0" presId="urn:microsoft.com/office/officeart/2005/8/layout/cycle2"/>
    <dgm:cxn modelId="{E5CDA00D-EFC4-4AAA-B497-5DAA8AB6FCD1}" type="presParOf" srcId="{CD0778F7-6A8A-4D1F-9296-83EEED0C9C81}" destId="{E3BAB698-CCCF-4AA8-BC3A-448B11C36814}" srcOrd="0" destOrd="0" presId="urn:microsoft.com/office/officeart/2005/8/layout/cycle2"/>
    <dgm:cxn modelId="{2B038F77-7D6E-422E-BE67-C6345A4668D2}" type="presParOf" srcId="{D93D8697-6BCB-4B50-817B-B9E0CDCD93BD}" destId="{8E86CE9B-1F64-4DCA-A3E7-980196AA37AA}" srcOrd="4" destOrd="0" presId="urn:microsoft.com/office/officeart/2005/8/layout/cycle2"/>
    <dgm:cxn modelId="{E11F8C2E-2E42-4A45-9E5D-1655DEC53293}" type="presParOf" srcId="{D93D8697-6BCB-4B50-817B-B9E0CDCD93BD}" destId="{E8D2FE25-99E5-4BC5-997E-284B6139A7DC}" srcOrd="5" destOrd="0" presId="urn:microsoft.com/office/officeart/2005/8/layout/cycle2"/>
    <dgm:cxn modelId="{12CB6A0F-F1D3-40F5-A5A5-4FD4B37BC88A}" type="presParOf" srcId="{E8D2FE25-99E5-4BC5-997E-284B6139A7DC}" destId="{468F74DE-6F72-4299-BCD3-561DB6043701}" srcOrd="0" destOrd="0" presId="urn:microsoft.com/office/officeart/2005/8/layout/cycle2"/>
    <dgm:cxn modelId="{DCE8041E-9AFD-40FB-8493-C401D3F71903}" type="presParOf" srcId="{D93D8697-6BCB-4B50-817B-B9E0CDCD93BD}" destId="{11B65A4B-D2FF-4142-A57C-7A7B0C9ABD8C}" srcOrd="6" destOrd="0" presId="urn:microsoft.com/office/officeart/2005/8/layout/cycle2"/>
    <dgm:cxn modelId="{B7CE8C14-B980-427F-A784-735615048848}" type="presParOf" srcId="{D93D8697-6BCB-4B50-817B-B9E0CDCD93BD}" destId="{18BF3F5A-5289-48DC-A320-0F610DAE8ED7}" srcOrd="7" destOrd="0" presId="urn:microsoft.com/office/officeart/2005/8/layout/cycle2"/>
    <dgm:cxn modelId="{FFEB4B2D-A91F-4BA3-A56F-35D0DD46E334}" type="presParOf" srcId="{18BF3F5A-5289-48DC-A320-0F610DAE8ED7}" destId="{542CB7A6-5B10-4E02-962E-BAE3E4FA1927}" srcOrd="0" destOrd="0" presId="urn:microsoft.com/office/officeart/2005/8/layout/cycle2"/>
    <dgm:cxn modelId="{24D0C989-2473-450F-AF68-68FD439D9F2F}" type="presParOf" srcId="{D93D8697-6BCB-4B50-817B-B9E0CDCD93BD}" destId="{46DC12EC-41C0-471C-A08A-B42BD6E597F4}" srcOrd="8" destOrd="0" presId="urn:microsoft.com/office/officeart/2005/8/layout/cycle2"/>
    <dgm:cxn modelId="{DB30E91D-C1EC-4B8E-8417-C955D1D93257}" type="presParOf" srcId="{D93D8697-6BCB-4B50-817B-B9E0CDCD93BD}" destId="{A6F327F3-CBB4-4C10-89D5-950015472DF4}" srcOrd="9" destOrd="0" presId="urn:microsoft.com/office/officeart/2005/8/layout/cycle2"/>
    <dgm:cxn modelId="{7299EF2C-7C62-4B03-A335-54336CF7340E}" type="presParOf" srcId="{A6F327F3-CBB4-4C10-89D5-950015472DF4}" destId="{DCEE8CF6-B25B-4389-B784-ADB78C07FC5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C9D260-A724-4F1C-B46A-054D28F9061E}">
      <dsp:nvSpPr>
        <dsp:cNvPr id="0" name=""/>
        <dsp:cNvSpPr/>
      </dsp:nvSpPr>
      <dsp:spPr>
        <a:xfrm>
          <a:off x="5659089" y="1632902"/>
          <a:ext cx="4398019" cy="12272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2258"/>
              </a:lnTo>
              <a:lnTo>
                <a:pt x="4398019" y="972258"/>
              </a:lnTo>
              <a:lnTo>
                <a:pt x="4398019" y="1227285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CE9063-50AE-4B60-8CBB-4D85827E82D2}">
      <dsp:nvSpPr>
        <dsp:cNvPr id="0" name=""/>
        <dsp:cNvSpPr/>
      </dsp:nvSpPr>
      <dsp:spPr>
        <a:xfrm>
          <a:off x="5659089" y="1632902"/>
          <a:ext cx="1459140" cy="12272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2258"/>
              </a:lnTo>
              <a:lnTo>
                <a:pt x="1459140" y="972258"/>
              </a:lnTo>
              <a:lnTo>
                <a:pt x="1459140" y="1227285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4D2F8D-5B6A-4A1E-A1A2-056D0D5B3C48}">
      <dsp:nvSpPr>
        <dsp:cNvPr id="0" name=""/>
        <dsp:cNvSpPr/>
      </dsp:nvSpPr>
      <dsp:spPr>
        <a:xfrm>
          <a:off x="4174943" y="1632902"/>
          <a:ext cx="1484145" cy="1227285"/>
        </a:xfrm>
        <a:custGeom>
          <a:avLst/>
          <a:gdLst/>
          <a:ahLst/>
          <a:cxnLst/>
          <a:rect l="0" t="0" r="0" b="0"/>
          <a:pathLst>
            <a:path>
              <a:moveTo>
                <a:pt x="1484145" y="0"/>
              </a:moveTo>
              <a:lnTo>
                <a:pt x="1484145" y="972258"/>
              </a:lnTo>
              <a:lnTo>
                <a:pt x="0" y="972258"/>
              </a:lnTo>
              <a:lnTo>
                <a:pt x="0" y="1227285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1CDB28-36D6-462C-80D5-059D7F669F91}">
      <dsp:nvSpPr>
        <dsp:cNvPr id="0" name=""/>
        <dsp:cNvSpPr/>
      </dsp:nvSpPr>
      <dsp:spPr>
        <a:xfrm>
          <a:off x="1223799" y="1632902"/>
          <a:ext cx="4435289" cy="1227285"/>
        </a:xfrm>
        <a:custGeom>
          <a:avLst/>
          <a:gdLst/>
          <a:ahLst/>
          <a:cxnLst/>
          <a:rect l="0" t="0" r="0" b="0"/>
          <a:pathLst>
            <a:path>
              <a:moveTo>
                <a:pt x="4435289" y="0"/>
              </a:moveTo>
              <a:lnTo>
                <a:pt x="4435289" y="972258"/>
              </a:lnTo>
              <a:lnTo>
                <a:pt x="0" y="972258"/>
              </a:lnTo>
              <a:lnTo>
                <a:pt x="0" y="1227285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A78EA0-6778-49C2-B2C7-DD857EE6C7A4}">
      <dsp:nvSpPr>
        <dsp:cNvPr id="0" name=""/>
        <dsp:cNvSpPr/>
      </dsp:nvSpPr>
      <dsp:spPr>
        <a:xfrm>
          <a:off x="3320592" y="418490"/>
          <a:ext cx="4676994" cy="1214412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5875" cap="rnd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sz="2800" b="0" i="0" u="none" strike="noStrike" kern="1200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UNA SCUOLA APERTA PER</a:t>
          </a:r>
        </a:p>
      </dsp:txBody>
      <dsp:txXfrm>
        <a:off x="3320592" y="418490"/>
        <a:ext cx="4676994" cy="1214412"/>
      </dsp:txXfrm>
    </dsp:sp>
    <dsp:sp modelId="{AFCF682E-A2EA-4618-8214-C2737C9F87B1}">
      <dsp:nvSpPr>
        <dsp:cNvPr id="0" name=""/>
        <dsp:cNvSpPr/>
      </dsp:nvSpPr>
      <dsp:spPr>
        <a:xfrm>
          <a:off x="1529" y="2860188"/>
          <a:ext cx="2444539" cy="1227722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5875" cap="rnd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sz="1800" b="0" i="0" u="none" strike="noStrike" kern="1200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Valorizzare le potenzialità di ciascuno</a:t>
          </a:r>
        </a:p>
      </dsp:txBody>
      <dsp:txXfrm>
        <a:off x="1529" y="2860188"/>
        <a:ext cx="2444539" cy="1227722"/>
      </dsp:txXfrm>
    </dsp:sp>
    <dsp:sp modelId="{7183FA57-32F2-48BE-A026-DFDC479215ED}">
      <dsp:nvSpPr>
        <dsp:cNvPr id="0" name=""/>
        <dsp:cNvSpPr/>
      </dsp:nvSpPr>
      <dsp:spPr>
        <a:xfrm>
          <a:off x="2956122" y="2860188"/>
          <a:ext cx="2437641" cy="1227722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5875" cap="rnd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sz="1800" b="0" i="0" u="none" strike="noStrike" kern="1200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Favorire un clima sereno attraverso positive relazioni  interpersonali </a:t>
          </a:r>
          <a:r>
            <a:rPr kumimoji="0" lang="it-IT" altLang="it-IT" sz="1800" b="0" i="0" u="none" strike="noStrike" kern="1200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	</a:t>
          </a:r>
        </a:p>
      </dsp:txBody>
      <dsp:txXfrm>
        <a:off x="2956122" y="2860188"/>
        <a:ext cx="2437641" cy="1227722"/>
      </dsp:txXfrm>
    </dsp:sp>
    <dsp:sp modelId="{F2697B36-E5C0-4C8F-B7F5-20D736D7911C}">
      <dsp:nvSpPr>
        <dsp:cNvPr id="0" name=""/>
        <dsp:cNvSpPr/>
      </dsp:nvSpPr>
      <dsp:spPr>
        <a:xfrm>
          <a:off x="5903817" y="2860188"/>
          <a:ext cx="2428825" cy="1227479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5875" cap="rnd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sz="1800" b="0" i="0" u="none" strike="noStrike" kern="1200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Formare persone coscienti di sé e cittadini  responsabili  e rispettosi </a:t>
          </a:r>
        </a:p>
      </dsp:txBody>
      <dsp:txXfrm>
        <a:off x="5903817" y="2860188"/>
        <a:ext cx="2428825" cy="1227479"/>
      </dsp:txXfrm>
    </dsp:sp>
    <dsp:sp modelId="{3F3598AF-6015-438E-B0B1-E7BC933F1E62}">
      <dsp:nvSpPr>
        <dsp:cNvPr id="0" name=""/>
        <dsp:cNvSpPr/>
      </dsp:nvSpPr>
      <dsp:spPr>
        <a:xfrm>
          <a:off x="8842696" y="2860188"/>
          <a:ext cx="2428825" cy="1227479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5875" cap="rnd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sz="1800" b="0" i="0" u="none" strike="noStrike" kern="1200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Sviluppare le competenze e le abilità operative individuali</a:t>
          </a:r>
        </a:p>
      </dsp:txBody>
      <dsp:txXfrm>
        <a:off x="8842696" y="2860188"/>
        <a:ext cx="2428825" cy="12274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F2FE73-549A-4816-9C94-E57FF9A7C7DB}">
      <dsp:nvSpPr>
        <dsp:cNvPr id="0" name=""/>
        <dsp:cNvSpPr/>
      </dsp:nvSpPr>
      <dsp:spPr>
        <a:xfrm>
          <a:off x="3953804" y="1387"/>
          <a:ext cx="2688673" cy="1707408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5875" cap="rnd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Organizzazione</a:t>
          </a:r>
          <a:endParaRPr lang="it-IT" sz="1800" b="1" kern="1200" dirty="0">
            <a:solidFill>
              <a:schemeClr val="accent3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347551" y="251431"/>
        <a:ext cx="1901179" cy="1207320"/>
      </dsp:txXfrm>
    </dsp:sp>
    <dsp:sp modelId="{529E895D-65F5-4AF1-A71A-7CEE3422DC5F}">
      <dsp:nvSpPr>
        <dsp:cNvPr id="0" name=""/>
        <dsp:cNvSpPr/>
      </dsp:nvSpPr>
      <dsp:spPr>
        <a:xfrm rot="1520640">
          <a:off x="6653853" y="1410471"/>
          <a:ext cx="850391" cy="5762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400" kern="1200"/>
        </a:p>
      </dsp:txBody>
      <dsp:txXfrm>
        <a:off x="6662172" y="1488721"/>
        <a:ext cx="677516" cy="345750"/>
      </dsp:txXfrm>
    </dsp:sp>
    <dsp:sp modelId="{228AC43C-671E-4138-A61E-AA6EE799B49E}">
      <dsp:nvSpPr>
        <dsp:cNvPr id="0" name=""/>
        <dsp:cNvSpPr/>
      </dsp:nvSpPr>
      <dsp:spPr>
        <a:xfrm>
          <a:off x="7559122" y="1709001"/>
          <a:ext cx="2688673" cy="1707408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5875" cap="rnd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Accoglienza, valorizzazione, aggregazione</a:t>
          </a:r>
          <a:endParaRPr lang="it-IT" sz="1800" b="1" kern="1200" dirty="0">
            <a:solidFill>
              <a:schemeClr val="accent3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952869" y="1959045"/>
        <a:ext cx="1901179" cy="1207320"/>
      </dsp:txXfrm>
    </dsp:sp>
    <dsp:sp modelId="{CD0778F7-6A8A-4D1F-9296-83EEED0C9C81}">
      <dsp:nvSpPr>
        <dsp:cNvPr id="0" name=""/>
        <dsp:cNvSpPr/>
      </dsp:nvSpPr>
      <dsp:spPr>
        <a:xfrm rot="7721482">
          <a:off x="7765589" y="3350607"/>
          <a:ext cx="552151" cy="5762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400" kern="1200"/>
        </a:p>
      </dsp:txBody>
      <dsp:txXfrm rot="10800000">
        <a:off x="7900186" y="3401212"/>
        <a:ext cx="386506" cy="345750"/>
      </dsp:txXfrm>
    </dsp:sp>
    <dsp:sp modelId="{8E86CE9B-1F64-4DCA-A3E7-980196AA37AA}">
      <dsp:nvSpPr>
        <dsp:cNvPr id="0" name=""/>
        <dsp:cNvSpPr/>
      </dsp:nvSpPr>
      <dsp:spPr>
        <a:xfrm>
          <a:off x="5819924" y="3880545"/>
          <a:ext cx="2688673" cy="1707408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5875" cap="rnd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Autonomia</a:t>
          </a:r>
          <a:endParaRPr lang="it-IT" sz="1800" b="1" kern="1200" dirty="0">
            <a:solidFill>
              <a:schemeClr val="accent3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213671" y="4130589"/>
        <a:ext cx="1901179" cy="1207320"/>
      </dsp:txXfrm>
    </dsp:sp>
    <dsp:sp modelId="{E8D2FE25-99E5-4BC5-997E-284B6139A7DC}">
      <dsp:nvSpPr>
        <dsp:cNvPr id="0" name=""/>
        <dsp:cNvSpPr/>
      </dsp:nvSpPr>
      <dsp:spPr>
        <a:xfrm rot="10800005">
          <a:off x="4974894" y="4446121"/>
          <a:ext cx="597154" cy="5762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400" kern="1200"/>
        </a:p>
      </dsp:txBody>
      <dsp:txXfrm rot="10800000">
        <a:off x="5147769" y="4561371"/>
        <a:ext cx="424279" cy="345750"/>
      </dsp:txXfrm>
    </dsp:sp>
    <dsp:sp modelId="{11B65A4B-D2FF-4142-A57C-7A7B0C9ABD8C}">
      <dsp:nvSpPr>
        <dsp:cNvPr id="0" name=""/>
        <dsp:cNvSpPr/>
      </dsp:nvSpPr>
      <dsp:spPr>
        <a:xfrm>
          <a:off x="2004543" y="3880540"/>
          <a:ext cx="2688673" cy="1707408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5875" cap="rnd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Identità collettiva</a:t>
          </a:r>
          <a:endParaRPr lang="it-IT" sz="1800" b="1" kern="1200" dirty="0">
            <a:solidFill>
              <a:schemeClr val="accent3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398290" y="4130584"/>
        <a:ext cx="1901179" cy="1207320"/>
      </dsp:txXfrm>
    </dsp:sp>
    <dsp:sp modelId="{18BF3F5A-5289-48DC-A320-0F610DAE8ED7}">
      <dsp:nvSpPr>
        <dsp:cNvPr id="0" name=""/>
        <dsp:cNvSpPr/>
      </dsp:nvSpPr>
      <dsp:spPr>
        <a:xfrm rot="14156700">
          <a:off x="2321824" y="3289594"/>
          <a:ext cx="490707" cy="5762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400" kern="1200"/>
        </a:p>
      </dsp:txBody>
      <dsp:txXfrm rot="10800000">
        <a:off x="2436649" y="3465827"/>
        <a:ext cx="343495" cy="345750"/>
      </dsp:txXfrm>
    </dsp:sp>
    <dsp:sp modelId="{46DC12EC-41C0-471C-A08A-B42BD6E597F4}">
      <dsp:nvSpPr>
        <dsp:cNvPr id="0" name=""/>
        <dsp:cNvSpPr/>
      </dsp:nvSpPr>
      <dsp:spPr>
        <a:xfrm>
          <a:off x="425585" y="1544478"/>
          <a:ext cx="2688673" cy="1707408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5875" cap="rnd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Cultura</a:t>
          </a:r>
          <a:endParaRPr lang="it-IT" sz="1800" b="1" kern="1200" dirty="0">
            <a:solidFill>
              <a:schemeClr val="accent3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819332" y="1794522"/>
        <a:ext cx="1901179" cy="1207320"/>
      </dsp:txXfrm>
    </dsp:sp>
    <dsp:sp modelId="{A6F327F3-CBB4-4C10-89D5-950015472DF4}">
      <dsp:nvSpPr>
        <dsp:cNvPr id="0" name=""/>
        <dsp:cNvSpPr/>
      </dsp:nvSpPr>
      <dsp:spPr>
        <a:xfrm rot="20182650">
          <a:off x="3134298" y="1347131"/>
          <a:ext cx="760050" cy="5762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400" kern="1200"/>
        </a:p>
      </dsp:txBody>
      <dsp:txXfrm>
        <a:off x="3141541" y="1497017"/>
        <a:ext cx="587175" cy="3457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01EB996-8F67-4BC6-96F7-134BAEB6FD33}" type="datetimeFigureOut">
              <a:rPr lang="it-IT"/>
              <a:pPr>
                <a:defRPr/>
              </a:pPr>
              <a:t>30/10/2023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Modifica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7BD499C-AA35-48D8-99A6-8AF47A9BA56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92761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  <p:sp>
        <p:nvSpPr>
          <p:cNvPr id="2867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D9047D3-BDFD-44BB-BD0A-85C177F7F93C}" type="slidenum">
              <a:rPr lang="it-IT" altLang="it-IT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it-IT" altLang="it-IT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CCCE5AC-5236-44CF-81C2-E0C42C847EBD}" type="slidenum">
              <a:rPr lang="it-IT" altLang="it-IT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it-IT" altLang="it-IT" smtClean="0">
              <a:latin typeface="Arial" panose="020B0604020202020204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F0A035A-88F7-477E-9354-96D28898F9F1}" type="slidenum">
              <a:rPr lang="it-IT" altLang="it-IT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it-IT" altLang="it-IT" smtClean="0">
              <a:latin typeface="Arial" panose="020B0604020202020204" pitchFamily="34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D6886BB-8D09-4A28-AD6B-33BADE85AEB2}" type="slidenum">
              <a:rPr lang="it-IT" altLang="it-IT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it-IT" altLang="it-IT" smtClean="0">
              <a:latin typeface="Arial" panose="020B0604020202020204" pitchFamily="34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B540850-1703-4BAF-88BE-A89DD12B7B52}" type="slidenum">
              <a:rPr lang="it-IT" altLang="it-IT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it-IT" altLang="it-IT" smtClean="0">
              <a:latin typeface="Arial" panose="020B0604020202020204" pitchFamily="34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507BC23-3791-4970-907C-DD948CC672F5}" type="slidenum">
              <a:rPr lang="it-IT" altLang="it-IT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it-IT" altLang="it-IT" smtClean="0">
              <a:latin typeface="Arial" panose="020B0604020202020204" pitchFamily="34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07BC23-3791-4970-907C-DD948CC672F5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it-IT" altLang="it-IT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7022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07BC23-3791-4970-907C-DD948CC672F5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it-IT" altLang="it-IT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9707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07BC23-3791-4970-907C-DD948CC672F5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it-IT" altLang="it-IT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3726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07BC23-3791-4970-907C-DD948CC672F5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it-IT" altLang="it-IT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3161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07BC23-3791-4970-907C-DD948CC672F5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it-IT" altLang="it-IT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230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4D50657-0B99-4298-AF0F-73F66FD029A1}" type="slidenum">
              <a:rPr lang="it-IT" altLang="it-IT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it-IT" altLang="it-IT" smtClean="0">
              <a:latin typeface="Arial" panose="020B0604020202020204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F76414E-ECFD-487B-95DE-D73AE7003F94}" type="slidenum">
              <a:rPr lang="it-IT" altLang="it-IT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it-IT" altLang="it-IT" smtClean="0">
              <a:latin typeface="Arial" panose="020B0604020202020204" pitchFamily="34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altLang="it-IT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AEC15CF-8C1E-46CD-AFAB-8A52FCEB3D60}" type="slidenum">
              <a:rPr lang="it-IT" altLang="it-IT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it-IT" altLang="it-IT" smtClean="0">
              <a:latin typeface="Arial" panose="020B0604020202020204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B05ABAE-DB95-4396-AAE5-472E9D14FF3A}" type="slidenum">
              <a:rPr lang="it-IT" altLang="it-IT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it-IT" altLang="it-IT" smtClean="0">
              <a:latin typeface="Arial" panose="020B0604020202020204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egnaposto immagine diapositiva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>
              <a:latin typeface="Arial" panose="020B0604020202020204" pitchFamily="34" charset="0"/>
            </a:endParaRPr>
          </a:p>
        </p:txBody>
      </p:sp>
      <p:sp>
        <p:nvSpPr>
          <p:cNvPr id="41988" name="Segnaposto numero diapositiva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987907F-09EA-4D71-AEA1-E8AF979C95A2}" type="slidenum">
              <a:rPr lang="it-IT" altLang="it-IT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it-IT" altLang="it-IT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875ADA1-6961-4248-8FDE-58BED94E01F1}" type="slidenum">
              <a:rPr lang="it-IT" altLang="it-IT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it-IT" altLang="it-IT" smtClean="0">
              <a:latin typeface="Arial" panose="020B0604020202020204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A24A4BC-F26D-4EF3-A432-DEE0206D689D}" type="slidenum">
              <a:rPr lang="it-IT" altLang="it-IT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it-IT" altLang="it-IT" smtClean="0">
              <a:latin typeface="Arial" panose="020B0604020202020204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015E582-0CD8-4B7B-A0E3-58E315F8625B}" type="slidenum">
              <a:rPr lang="it-IT" altLang="it-IT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it-IT" altLang="it-IT" smtClean="0">
              <a:latin typeface="Arial" panose="020B0604020202020204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90B42D7-FE99-4341-9DAA-7F0BEBB4DF75}" type="slidenum">
              <a:rPr lang="it-IT" altLang="it-IT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it-IT" altLang="it-IT" smtClean="0">
              <a:latin typeface="Arial" panose="020B0604020202020204" pitchFamily="3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324350"/>
            <a:ext cx="1744663" cy="777875"/>
          </a:xfrm>
          <a:custGeom>
            <a:avLst/>
            <a:gdLst>
              <a:gd name="T0" fmla="*/ 1346017 w 372"/>
              <a:gd name="T1" fmla="*/ 777875 h 166"/>
              <a:gd name="T2" fmla="*/ 1374157 w 372"/>
              <a:gd name="T3" fmla="*/ 768503 h 166"/>
              <a:gd name="T4" fmla="*/ 1378847 w 372"/>
              <a:gd name="T5" fmla="*/ 763817 h 166"/>
              <a:gd name="T6" fmla="*/ 1735283 w 372"/>
              <a:gd name="T7" fmla="*/ 407681 h 166"/>
              <a:gd name="T8" fmla="*/ 1735283 w 372"/>
              <a:gd name="T9" fmla="*/ 365508 h 166"/>
              <a:gd name="T10" fmla="*/ 1378847 w 372"/>
              <a:gd name="T11" fmla="*/ 14058 h 166"/>
              <a:gd name="T12" fmla="*/ 1374157 w 372"/>
              <a:gd name="T13" fmla="*/ 9372 h 166"/>
              <a:gd name="T14" fmla="*/ 1346017 w 372"/>
              <a:gd name="T15" fmla="*/ 0 h 166"/>
              <a:gd name="T16" fmla="*/ 0 w 372"/>
              <a:gd name="T17" fmla="*/ 0 h 166"/>
              <a:gd name="T18" fmla="*/ 0 w 372"/>
              <a:gd name="T19" fmla="*/ 777875 h 166"/>
              <a:gd name="T20" fmla="*/ 1346017 w 372"/>
              <a:gd name="T21" fmla="*/ 777875 h 1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D282D-8B45-4E7F-8039-6641F3D09C6E}" type="datetimeFigureOut">
              <a:rPr lang="it-IT"/>
              <a:pPr>
                <a:defRPr/>
              </a:pPr>
              <a:t>30/10/2023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4529138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5DA25-3E0E-4796-ABA1-1C9F16B0B26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629782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84791-3092-4C9D-B0A3-F94688E3BCFF}" type="datetimeFigureOut">
              <a:rPr lang="it-IT"/>
              <a:pPr>
                <a:defRPr/>
              </a:pPr>
              <a:t>30/10/2023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906FA-7B8C-4E04-81F1-403E63854A4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830169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2466975" y="647700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it-IT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11114088" y="290512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it-IT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B440C-FDA1-4829-8C4E-312D5971498B}" type="datetimeFigureOut">
              <a:rPr lang="it-IT"/>
              <a:pPr>
                <a:defRPr/>
              </a:pPr>
              <a:t>30/10/2023</a:t>
            </a:fld>
            <a:endParaRPr lang="it-IT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E2F57-66D0-4968-B52E-F295E368643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027835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562E0-5BFD-4F38-8FD1-B65DD3071995}" type="datetimeFigureOut">
              <a:rPr lang="it-IT"/>
              <a:pPr>
                <a:defRPr/>
              </a:pPr>
              <a:t>30/10/2023</a:t>
            </a:fld>
            <a:endParaRPr lang="it-IT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E6CDB-0865-4C7F-9916-64D2DCFE3DA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969396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" name="TextBox 16"/>
          <p:cNvSpPr txBox="1">
            <a:spLocks noChangeArrowheads="1"/>
          </p:cNvSpPr>
          <p:nvPr/>
        </p:nvSpPr>
        <p:spPr bwMode="auto">
          <a:xfrm>
            <a:off x="2466975" y="647700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it-IT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17"/>
          <p:cNvSpPr txBox="1">
            <a:spLocks noChangeArrowheads="1"/>
          </p:cNvSpPr>
          <p:nvPr/>
        </p:nvSpPr>
        <p:spPr bwMode="auto">
          <a:xfrm>
            <a:off x="11114088" y="290512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it-IT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1FAE0-4711-449A-81C1-8C46D3C8FDDD}" type="datetimeFigureOut">
              <a:rPr lang="it-IT"/>
              <a:pPr>
                <a:defRPr/>
              </a:pPr>
              <a:t>30/10/2023</a:t>
            </a:fld>
            <a:endParaRPr lang="it-IT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19E4D-A7DD-4830-AA11-E493E2F05EC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834104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032D0-B4DC-438E-A55E-32D58DFB5EEA}" type="datetimeFigureOut">
              <a:rPr lang="it-IT"/>
              <a:pPr>
                <a:defRPr/>
              </a:pPr>
              <a:t>30/10/2023</a:t>
            </a:fld>
            <a:endParaRPr lang="it-IT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E437F-2871-45B1-922E-56F577CFD44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542503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E82D7-D431-4B87-A725-38D4D6686AED}" type="datetimeFigureOut">
              <a:rPr lang="it-IT"/>
              <a:pPr>
                <a:defRPr/>
              </a:pPr>
              <a:t>30/10/2023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307E1-43BA-4974-972C-D38D09019C9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437223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036FE-C4B6-4ABB-8676-272570E45DC5}" type="datetimeFigureOut">
              <a:rPr lang="it-IT"/>
              <a:pPr>
                <a:defRPr/>
              </a:pPr>
              <a:t>30/10/2023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219FB-1FAF-4239-B8C4-BB8E3358DD1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342803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4208" y="685800"/>
            <a:ext cx="8001000" cy="2971800"/>
          </a:xfrm>
        </p:spPr>
        <p:txBody>
          <a:bodyPr anchor="b"/>
          <a:lstStyle>
            <a:lvl1pPr>
              <a:defRPr sz="4800"/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684208" y="3843863"/>
            <a:ext cx="6400800" cy="1947333"/>
          </a:xfrm>
        </p:spPr>
        <p:txBody>
          <a:bodyPr anchor="t"/>
          <a:lstStyle>
            <a:lvl1pPr marL="0" indent="0">
              <a:buNone/>
              <a:defRPr sz="2100"/>
            </a:lvl1pPr>
          </a:lstStyle>
          <a:p>
            <a:pPr lvl="0"/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 algn="l" defTabSz="457200">
              <a:defRPr sz="900">
                <a:solidFill>
                  <a:srgbClr val="FFFFFF"/>
                </a:solidFill>
                <a:latin typeface="Calibri"/>
              </a:defRPr>
            </a:lvl1pPr>
          </a:lstStyle>
          <a:p>
            <a:pPr lvl="0"/>
            <a:fld id="{305A6130-AE30-44BC-BAE6-BAFA98894822}" type="datetime1">
              <a:rPr lang="it-IT"/>
              <a:pPr lvl="0"/>
              <a:t>30/10/2023</a:t>
            </a:fld>
            <a:endParaRPr lang="it-IT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 anchorCtr="1"/>
          <a:lstStyle>
            <a:lvl1pPr algn="ctr" defTabSz="457200">
              <a:defRPr sz="900" cap="all">
                <a:solidFill>
                  <a:srgbClr val="FFFFFF"/>
                </a:solidFill>
                <a:latin typeface="Calibri"/>
              </a:defRPr>
            </a:lvl1pPr>
          </a:lstStyle>
          <a:p>
            <a:pPr lvl="0"/>
            <a:endParaRPr lang="it-IT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 defTabSz="457200">
              <a:defRPr sz="1050">
                <a:solidFill>
                  <a:srgbClr val="FFFFFF"/>
                </a:solidFill>
                <a:latin typeface="Calibri"/>
              </a:defRPr>
            </a:lvl1pPr>
          </a:lstStyle>
          <a:p>
            <a:pPr lvl="0"/>
            <a:fld id="{343E1DD3-C839-4E71-8AC6-E1A5E833C4A2}" type="slidenum">
              <a:t>‹N›</a:t>
            </a:fld>
            <a:endParaRPr lang="it-IT"/>
          </a:p>
        </p:txBody>
      </p:sp>
      <p:cxnSp>
        <p:nvCxnSpPr>
          <p:cNvPr id="7" name="Straight Connector 15"/>
          <p:cNvCxnSpPr/>
          <p:nvPr/>
        </p:nvCxnSpPr>
        <p:spPr>
          <a:xfrm flipH="1">
            <a:off x="8228008" y="8467"/>
            <a:ext cx="3810003" cy="3810003"/>
          </a:xfrm>
          <a:prstGeom prst="straightConnector1">
            <a:avLst/>
          </a:prstGeom>
          <a:noFill/>
          <a:ln w="12701" cap="rnd">
            <a:solidFill>
              <a:srgbClr val="FFFFFF"/>
            </a:solidFill>
            <a:prstDash val="solid"/>
            <a:miter/>
          </a:ln>
        </p:spPr>
      </p:cxnSp>
      <p:cxnSp>
        <p:nvCxnSpPr>
          <p:cNvPr id="8" name="Straight Connector 16"/>
          <p:cNvCxnSpPr/>
          <p:nvPr/>
        </p:nvCxnSpPr>
        <p:spPr>
          <a:xfrm flipH="1">
            <a:off x="6108173" y="91540"/>
            <a:ext cx="6080650" cy="6080660"/>
          </a:xfrm>
          <a:prstGeom prst="straightConnector1">
            <a:avLst/>
          </a:prstGeom>
          <a:noFill/>
          <a:ln w="12701" cap="rnd">
            <a:solidFill>
              <a:srgbClr val="FFFFFF"/>
            </a:solidFill>
            <a:prstDash val="solid"/>
            <a:miter/>
          </a:ln>
        </p:spPr>
      </p:cxnSp>
      <p:cxnSp>
        <p:nvCxnSpPr>
          <p:cNvPr id="9" name="Straight Connector 18"/>
          <p:cNvCxnSpPr/>
          <p:nvPr/>
        </p:nvCxnSpPr>
        <p:spPr>
          <a:xfrm flipH="1">
            <a:off x="7235820" y="228600"/>
            <a:ext cx="4953003" cy="4953003"/>
          </a:xfrm>
          <a:prstGeom prst="straightConnector1">
            <a:avLst/>
          </a:prstGeom>
          <a:noFill/>
          <a:ln w="12701" cap="rnd">
            <a:solidFill>
              <a:srgbClr val="FFFFFF"/>
            </a:solidFill>
            <a:prstDash val="solid"/>
            <a:miter/>
          </a:ln>
        </p:spPr>
      </p:cxnSp>
      <p:cxnSp>
        <p:nvCxnSpPr>
          <p:cNvPr id="10" name="Straight Connector 20"/>
          <p:cNvCxnSpPr/>
          <p:nvPr/>
        </p:nvCxnSpPr>
        <p:spPr>
          <a:xfrm flipH="1">
            <a:off x="7335838" y="32278"/>
            <a:ext cx="4852985" cy="4852986"/>
          </a:xfrm>
          <a:prstGeom prst="straightConnector1">
            <a:avLst/>
          </a:prstGeom>
          <a:noFill/>
          <a:ln w="31747" cap="rnd">
            <a:solidFill>
              <a:srgbClr val="FFFFFF"/>
            </a:solidFill>
            <a:prstDash val="solid"/>
            <a:miter/>
          </a:ln>
        </p:spPr>
      </p:cxnSp>
      <p:cxnSp>
        <p:nvCxnSpPr>
          <p:cNvPr id="11" name="Straight Connector 22"/>
          <p:cNvCxnSpPr/>
          <p:nvPr/>
        </p:nvCxnSpPr>
        <p:spPr>
          <a:xfrm flipH="1">
            <a:off x="7845423" y="609603"/>
            <a:ext cx="4343400" cy="4343400"/>
          </a:xfrm>
          <a:prstGeom prst="straightConnector1">
            <a:avLst/>
          </a:prstGeom>
          <a:noFill/>
          <a:ln w="31747" cap="rnd">
            <a:solidFill>
              <a:srgbClr val="FFFFFF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248616499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 algn="l" defTabSz="457200">
              <a:defRPr sz="900">
                <a:solidFill>
                  <a:srgbClr val="FFFFFF"/>
                </a:solidFill>
                <a:latin typeface="Calibri"/>
              </a:defRPr>
            </a:lvl1pPr>
          </a:lstStyle>
          <a:p>
            <a:pPr lvl="0"/>
            <a:fld id="{07B6FB45-C91B-484F-AF5F-27502F44E4E7}" type="datetime1">
              <a:rPr lang="it-IT"/>
              <a:pPr lvl="0"/>
              <a:t>30/10/2023</a:t>
            </a:fld>
            <a:endParaRPr lang="it-IT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 anchorCtr="1"/>
          <a:lstStyle>
            <a:lvl1pPr algn="ctr" defTabSz="457200">
              <a:defRPr sz="900" cap="all">
                <a:solidFill>
                  <a:srgbClr val="FFFFFF"/>
                </a:solidFill>
                <a:latin typeface="Calibri"/>
              </a:defRPr>
            </a:lvl1pPr>
          </a:lstStyle>
          <a:p>
            <a:pPr lvl="0"/>
            <a:endParaRPr lang="it-IT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 defTabSz="457200">
              <a:defRPr sz="1050">
                <a:solidFill>
                  <a:srgbClr val="FFFFFF"/>
                </a:solidFill>
                <a:latin typeface="Calibri"/>
              </a:defRPr>
            </a:lvl1pPr>
          </a:lstStyle>
          <a:p>
            <a:pPr lvl="0"/>
            <a:fld id="{3F7B3656-8062-4F9E-AA9A-B07E7480C323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669265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84208" y="2006595"/>
            <a:ext cx="8534396" cy="2281601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84208" y="4495803"/>
            <a:ext cx="8534396" cy="1498601"/>
          </a:xfrm>
        </p:spPr>
        <p:txBody>
          <a:bodyPr anchor="t"/>
          <a:lstStyle>
            <a:lvl1pPr marL="0" indent="0">
              <a:spcBef>
                <a:spcPts val="400"/>
              </a:spcBef>
              <a:buNone/>
              <a:defRPr sz="1800"/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 algn="l" defTabSz="457200">
              <a:defRPr sz="900">
                <a:solidFill>
                  <a:srgbClr val="FFFFFF"/>
                </a:solidFill>
                <a:latin typeface="Calibri"/>
              </a:defRPr>
            </a:lvl1pPr>
          </a:lstStyle>
          <a:p>
            <a:pPr lvl="0"/>
            <a:fld id="{6E2C16C2-21A4-4A75-A35A-888DE18E4C96}" type="datetime1">
              <a:rPr lang="it-IT"/>
              <a:pPr lvl="0"/>
              <a:t>30/10/2023</a:t>
            </a:fld>
            <a:endParaRPr lang="it-IT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 anchorCtr="1"/>
          <a:lstStyle>
            <a:lvl1pPr algn="ctr" defTabSz="457200">
              <a:defRPr sz="900" cap="all">
                <a:solidFill>
                  <a:srgbClr val="FFFFFF"/>
                </a:solidFill>
                <a:latin typeface="Calibri"/>
              </a:defRPr>
            </a:lvl1pPr>
          </a:lstStyle>
          <a:p>
            <a:pPr lvl="0"/>
            <a:endParaRPr lang="it-IT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 defTabSz="457200">
              <a:defRPr sz="1050">
                <a:solidFill>
                  <a:srgbClr val="FFFFFF"/>
                </a:solidFill>
                <a:latin typeface="Calibri"/>
              </a:defRPr>
            </a:lvl1pPr>
          </a:lstStyle>
          <a:p>
            <a:pPr lvl="0"/>
            <a:fld id="{21B7A345-B59D-46C1-BABC-A66B0035127B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944908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EE232-7584-41F0-A86C-F203CB72FFBF}" type="datetimeFigureOut">
              <a:rPr lang="it-IT"/>
              <a:pPr>
                <a:defRPr/>
              </a:pPr>
              <a:t>30/10/2023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35E63-234B-4BC7-A283-A715721C615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7550198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684208" y="685800"/>
            <a:ext cx="4937659" cy="361526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5808131" y="685800"/>
            <a:ext cx="4934477" cy="361526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 algn="l" defTabSz="457200">
              <a:defRPr sz="900">
                <a:solidFill>
                  <a:srgbClr val="FFFFFF"/>
                </a:solidFill>
                <a:latin typeface="Calibri"/>
              </a:defRPr>
            </a:lvl1pPr>
          </a:lstStyle>
          <a:p>
            <a:pPr lvl="0"/>
            <a:fld id="{8A07A3E9-7E5B-4432-85FB-94EE5EF32911}" type="datetime1">
              <a:rPr lang="it-IT"/>
              <a:pPr lvl="0"/>
              <a:t>30/10/2023</a:t>
            </a:fld>
            <a:endParaRPr lang="it-IT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 anchorCtr="1"/>
          <a:lstStyle>
            <a:lvl1pPr algn="ctr" defTabSz="457200">
              <a:defRPr sz="900" cap="all">
                <a:solidFill>
                  <a:srgbClr val="FFFFFF"/>
                </a:solidFill>
                <a:latin typeface="Calibri"/>
              </a:defRPr>
            </a:lvl1pPr>
          </a:lstStyle>
          <a:p>
            <a:pPr lvl="0"/>
            <a:endParaRPr lang="it-IT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 defTabSz="457200">
              <a:defRPr sz="1050">
                <a:solidFill>
                  <a:srgbClr val="FFFFFF"/>
                </a:solidFill>
                <a:latin typeface="Calibri"/>
              </a:defRPr>
            </a:lvl1pPr>
          </a:lstStyle>
          <a:p>
            <a:pPr lvl="0"/>
            <a:fld id="{4B999551-42D5-42BF-B00E-095F5ED12D27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341001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972080" y="685800"/>
            <a:ext cx="4649788" cy="576264"/>
          </a:xfrm>
        </p:spPr>
        <p:txBody>
          <a:bodyPr anchor="b">
            <a:noAutofit/>
          </a:bodyPr>
          <a:lstStyle>
            <a:lvl1pPr marL="0" indent="0">
              <a:spcBef>
                <a:spcPts val="700"/>
              </a:spcBef>
              <a:buNone/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84208" y="1270531"/>
            <a:ext cx="4937659" cy="3030541"/>
          </a:xfrm>
        </p:spPr>
        <p:txBody>
          <a:bodyPr anchor="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6079068" y="685800"/>
            <a:ext cx="4665131" cy="576264"/>
          </a:xfrm>
        </p:spPr>
        <p:txBody>
          <a:bodyPr anchor="b">
            <a:noAutofit/>
          </a:bodyPr>
          <a:lstStyle>
            <a:lvl1pPr marL="0" indent="0">
              <a:spcBef>
                <a:spcPts val="700"/>
              </a:spcBef>
              <a:buNone/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5806540" y="1262064"/>
            <a:ext cx="4929192" cy="3030541"/>
          </a:xfrm>
        </p:spPr>
        <p:txBody>
          <a:bodyPr anchor="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 algn="l" defTabSz="457200">
              <a:defRPr sz="900">
                <a:solidFill>
                  <a:srgbClr val="FFFFFF"/>
                </a:solidFill>
                <a:latin typeface="Calibri"/>
              </a:defRPr>
            </a:lvl1pPr>
          </a:lstStyle>
          <a:p>
            <a:pPr lvl="0"/>
            <a:fld id="{6C942335-1F19-4736-AD5A-A3A87A97B1E1}" type="datetime1">
              <a:rPr lang="it-IT"/>
              <a:pPr lvl="0"/>
              <a:t>30/10/2023</a:t>
            </a:fld>
            <a:endParaRPr lang="it-IT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 anchorCtr="1"/>
          <a:lstStyle>
            <a:lvl1pPr algn="ctr" defTabSz="457200">
              <a:defRPr sz="900" cap="all">
                <a:solidFill>
                  <a:srgbClr val="FFFFFF"/>
                </a:solidFill>
                <a:latin typeface="Calibri"/>
              </a:defRPr>
            </a:lvl1pPr>
          </a:lstStyle>
          <a:p>
            <a:pPr lvl="0"/>
            <a:endParaRPr lang="it-IT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 defTabSz="457200">
              <a:defRPr sz="1050">
                <a:solidFill>
                  <a:srgbClr val="FFFFFF"/>
                </a:solidFill>
                <a:latin typeface="Calibri"/>
              </a:defRPr>
            </a:lvl1pPr>
          </a:lstStyle>
          <a:p>
            <a:pPr lvl="0"/>
            <a:fld id="{3A74BE5D-1A02-4276-9E7E-4C4CBB0378C4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276278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 algn="l" defTabSz="457200">
              <a:defRPr sz="900">
                <a:solidFill>
                  <a:srgbClr val="FFFFFF"/>
                </a:solidFill>
                <a:latin typeface="Calibri"/>
              </a:defRPr>
            </a:lvl1pPr>
          </a:lstStyle>
          <a:p>
            <a:pPr lvl="0"/>
            <a:fld id="{8D7C8DD0-4CA7-4FCA-A7E6-45EA40DE5544}" type="datetime1">
              <a:rPr lang="it-IT"/>
              <a:pPr lvl="0"/>
              <a:t>30/10/2023</a:t>
            </a:fld>
            <a:endParaRPr lang="it-IT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 anchorCtr="1"/>
          <a:lstStyle>
            <a:lvl1pPr algn="ctr" defTabSz="457200">
              <a:defRPr sz="900" cap="all">
                <a:solidFill>
                  <a:srgbClr val="FFFFFF"/>
                </a:solidFill>
                <a:latin typeface="Calibri"/>
              </a:defRPr>
            </a:lvl1pPr>
          </a:lstStyle>
          <a:p>
            <a:pPr lvl="0"/>
            <a:endParaRPr lang="it-IT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 defTabSz="457200">
              <a:defRPr sz="1050">
                <a:solidFill>
                  <a:srgbClr val="FFFFFF"/>
                </a:solidFill>
                <a:latin typeface="Calibri"/>
              </a:defRPr>
            </a:lvl1pPr>
          </a:lstStyle>
          <a:p>
            <a:pPr lvl="0"/>
            <a:fld id="{7E05EB7C-984F-4FB5-B950-F761B22F205A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5204428"/>
      </p:ext>
    </p:extLst>
  </p:cSld>
  <p:clrMapOvr>
    <a:masterClrMapping/>
  </p:clrMapOvr>
  <p:transition/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 algn="l" defTabSz="457200">
              <a:defRPr sz="900">
                <a:solidFill>
                  <a:srgbClr val="FFFFFF"/>
                </a:solidFill>
                <a:latin typeface="Calibri"/>
              </a:defRPr>
            </a:lvl1pPr>
          </a:lstStyle>
          <a:p>
            <a:pPr lvl="0"/>
            <a:fld id="{F3EC27EE-CAAC-49A2-A79F-8FB429D8FFB3}" type="datetime1">
              <a:rPr lang="it-IT"/>
              <a:pPr lvl="0"/>
              <a:t>30/10/2023</a:t>
            </a:fld>
            <a:endParaRPr lang="it-IT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 anchorCtr="1"/>
          <a:lstStyle>
            <a:lvl1pPr algn="ctr" defTabSz="457200">
              <a:defRPr sz="900" cap="all">
                <a:solidFill>
                  <a:srgbClr val="FFFFFF"/>
                </a:solidFill>
                <a:latin typeface="Calibri"/>
              </a:defRPr>
            </a:lvl1pPr>
          </a:lstStyle>
          <a:p>
            <a:pPr lvl="0"/>
            <a:endParaRPr lang="it-IT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 defTabSz="457200">
              <a:defRPr sz="1050">
                <a:solidFill>
                  <a:srgbClr val="FFFFFF"/>
                </a:solidFill>
                <a:latin typeface="Calibri"/>
              </a:defRPr>
            </a:lvl1pPr>
          </a:lstStyle>
          <a:p>
            <a:pPr lvl="0"/>
            <a:fld id="{F4A67652-D3D7-4497-9959-11DBA2688B3C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2464220"/>
      </p:ext>
    </p:extLst>
  </p:cSld>
  <p:clrMapOvr>
    <a:masterClrMapping/>
  </p:clrMapOvr>
  <p:transition/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085008" y="685800"/>
            <a:ext cx="3657600" cy="1371600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684208" y="685800"/>
            <a:ext cx="5943600" cy="530860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7085008" y="2209803"/>
            <a:ext cx="3657600" cy="2091269"/>
          </a:xfrm>
        </p:spPr>
        <p:txBody>
          <a:bodyPr anchor="t"/>
          <a:lstStyle>
            <a:lvl1pPr marL="0" indent="0">
              <a:spcBef>
                <a:spcPts val="400"/>
              </a:spcBef>
              <a:buNone/>
              <a:defRPr sz="1600"/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 algn="l" defTabSz="457200">
              <a:defRPr sz="900">
                <a:solidFill>
                  <a:srgbClr val="FFFFFF"/>
                </a:solidFill>
                <a:latin typeface="Calibri"/>
              </a:defRPr>
            </a:lvl1pPr>
          </a:lstStyle>
          <a:p>
            <a:pPr lvl="0"/>
            <a:fld id="{638E5CA8-07FB-469F-BE3C-A278C3934A27}" type="datetime1">
              <a:rPr lang="it-IT"/>
              <a:pPr lvl="0"/>
              <a:t>30/10/2023</a:t>
            </a:fld>
            <a:endParaRPr lang="it-IT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 defTabSz="457200">
              <a:defRPr sz="900" cap="all">
                <a:solidFill>
                  <a:srgbClr val="637052"/>
                </a:solidFill>
                <a:latin typeface="Calibri"/>
              </a:defRPr>
            </a:lvl1pPr>
          </a:lstStyle>
          <a:p>
            <a:pPr lvl="0"/>
            <a:endParaRPr lang="it-IT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 defTabSz="457200">
              <a:defRPr sz="1050">
                <a:solidFill>
                  <a:srgbClr val="637052"/>
                </a:solidFill>
                <a:latin typeface="Calibri"/>
              </a:defRPr>
            </a:lvl1pPr>
          </a:lstStyle>
          <a:p>
            <a:pPr lvl="0"/>
            <a:fld id="{1A4F5D03-A79C-4B20-82B2-62E7656E4AE4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9298164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722811" y="1447796"/>
            <a:ext cx="6019796" cy="1143000"/>
          </a:xfrm>
        </p:spPr>
        <p:txBody>
          <a:bodyPr anchor="b"/>
          <a:lstStyle>
            <a:lvl1pPr>
              <a:defRPr sz="2800"/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989015" y="914400"/>
            <a:ext cx="3280976" cy="4572000"/>
          </a:xfrm>
          <a:ln w="15873">
            <a:solidFill>
              <a:srgbClr val="FFFFFF">
                <a:alpha val="40000"/>
              </a:srgbClr>
            </a:solidFill>
            <a:prstDash val="solid"/>
          </a:ln>
        </p:spPr>
        <p:txBody>
          <a:bodyPr anchor="t" anchorCtr="1"/>
          <a:lstStyle>
            <a:lvl1pPr marL="0" indent="0" algn="ctr">
              <a:spcBef>
                <a:spcPts val="400"/>
              </a:spcBef>
              <a:buNone/>
              <a:defRPr sz="1600"/>
            </a:lvl1pPr>
          </a:lstStyle>
          <a:p>
            <a:pPr lvl="0"/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4722811" y="2777069"/>
            <a:ext cx="6021388" cy="2048932"/>
          </a:xfrm>
        </p:spPr>
        <p:txBody>
          <a:bodyPr anchor="t"/>
          <a:lstStyle>
            <a:lvl1pPr marL="0" indent="0">
              <a:spcBef>
                <a:spcPts val="400"/>
              </a:spcBef>
              <a:buNone/>
              <a:defRPr sz="1800"/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 algn="l" defTabSz="457200">
              <a:defRPr sz="900">
                <a:solidFill>
                  <a:srgbClr val="FFFFFF"/>
                </a:solidFill>
                <a:latin typeface="Calibri"/>
              </a:defRPr>
            </a:lvl1pPr>
          </a:lstStyle>
          <a:p>
            <a:pPr lvl="0"/>
            <a:fld id="{5FF17F4C-A8AE-48F3-B94A-65737AF5977B}" type="datetime1">
              <a:rPr lang="it-IT"/>
              <a:pPr lvl="0"/>
              <a:t>30/10/2023</a:t>
            </a:fld>
            <a:endParaRPr lang="it-IT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 anchorCtr="1"/>
          <a:lstStyle>
            <a:lvl1pPr algn="ctr" defTabSz="457200">
              <a:defRPr sz="900" cap="all">
                <a:solidFill>
                  <a:srgbClr val="FFFFFF"/>
                </a:solidFill>
                <a:latin typeface="Calibri"/>
              </a:defRPr>
            </a:lvl1pPr>
          </a:lstStyle>
          <a:p>
            <a:pPr lvl="0"/>
            <a:endParaRPr lang="it-IT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 defTabSz="457200">
              <a:defRPr sz="1050">
                <a:solidFill>
                  <a:srgbClr val="FFFFFF"/>
                </a:solidFill>
                <a:latin typeface="Calibri"/>
              </a:defRPr>
            </a:lvl1pPr>
          </a:lstStyle>
          <a:p>
            <a:pPr lvl="0"/>
            <a:fld id="{8D964993-B256-4BB9-8AE0-735C5FB37BAC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211954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4294967295"/>
          </p:nvPr>
        </p:nvSpPr>
        <p:spPr>
          <a:xfrm>
            <a:off x="685800" y="533396"/>
            <a:ext cx="10818815" cy="3124203"/>
          </a:xfrm>
          <a:ln w="15873">
            <a:solidFill>
              <a:srgbClr val="FFFFFF">
                <a:alpha val="40000"/>
              </a:srgbClr>
            </a:solidFill>
            <a:prstDash val="solid"/>
          </a:ln>
        </p:spPr>
        <p:txBody>
          <a:bodyPr anchor="t" anchorCtr="1"/>
          <a:lstStyle>
            <a:lvl1pPr marL="0" indent="0" algn="ctr">
              <a:spcBef>
                <a:spcPts val="400"/>
              </a:spcBef>
              <a:buNone/>
              <a:defRPr sz="1600"/>
            </a:lvl1pPr>
          </a:lstStyle>
          <a:p>
            <a:pPr lvl="0"/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9"/>
          <p:cNvSpPr txBox="1">
            <a:spLocks noGrp="1"/>
          </p:cNvSpPr>
          <p:nvPr>
            <p:ph type="body" idx="4294967295"/>
          </p:nvPr>
        </p:nvSpPr>
        <p:spPr>
          <a:xfrm>
            <a:off x="914400" y="3843863"/>
            <a:ext cx="8304205" cy="457200"/>
          </a:xfrm>
        </p:spPr>
        <p:txBody>
          <a:bodyPr anchor="t"/>
          <a:lstStyle>
            <a:lvl1pPr marL="0" indent="0">
              <a:spcBef>
                <a:spcPts val="400"/>
              </a:spcBef>
              <a:buNone/>
              <a:defRPr sz="1600"/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DE7243-45D5-4C4E-A96D-8D24CE6DFB82}" type="datetime1">
              <a:rPr lang="it-IT"/>
              <a:pPr lvl="0"/>
              <a:t>30/10/2023</a:t>
            </a:fld>
            <a:endParaRPr lang="it-IT"/>
          </a:p>
        </p:txBody>
      </p:sp>
      <p:sp>
        <p:nvSpPr>
          <p:cNvPr id="6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7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9F65375-06A8-4FFA-97B9-B1F103C9246D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2722135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84208" y="685800"/>
            <a:ext cx="10058400" cy="2743200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84208" y="4114800"/>
            <a:ext cx="8535988" cy="187960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D645B8D-74BC-4E36-A2F4-7175A8352EB9}" type="datetime1">
              <a:rPr lang="it-IT"/>
              <a:pPr lvl="0"/>
              <a:t>30/10/2023</a:t>
            </a:fld>
            <a:endParaRPr lang="it-IT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C74C18E-FB52-4DF4-951F-DD3023C501AC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6771979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141408" y="685800"/>
            <a:ext cx="9144000" cy="2743200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9"/>
          <p:cNvSpPr txBox="1">
            <a:spLocks noGrp="1"/>
          </p:cNvSpPr>
          <p:nvPr>
            <p:ph type="body" idx="4294967295"/>
          </p:nvPr>
        </p:nvSpPr>
        <p:spPr>
          <a:xfrm>
            <a:off x="1446215" y="3429000"/>
            <a:ext cx="8534396" cy="3810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84208" y="4301063"/>
            <a:ext cx="8534396" cy="168486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59225A7-9D1A-4732-89FF-3C1CE40983FC}" type="datetime1">
              <a:rPr lang="it-IT"/>
              <a:pPr lvl="0"/>
              <a:t>30/10/2023</a:t>
            </a:fld>
            <a:endParaRPr lang="it-IT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61BC7DD-8AF2-4E3B-9A29-BF5CE17951FF}" type="slidenum">
              <a:t>‹N›</a:t>
            </a:fld>
            <a:endParaRPr lang="it-IT"/>
          </a:p>
        </p:txBody>
      </p:sp>
      <p:sp>
        <p:nvSpPr>
          <p:cNvPr id="8" name="TextBox 13"/>
          <p:cNvSpPr txBox="1"/>
          <p:nvPr/>
        </p:nvSpPr>
        <p:spPr>
          <a:xfrm>
            <a:off x="531815" y="812224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rPr>
              <a:t>“</a:t>
            </a:r>
          </a:p>
        </p:txBody>
      </p:sp>
      <p:sp>
        <p:nvSpPr>
          <p:cNvPr id="9" name="TextBox 14"/>
          <p:cNvSpPr txBox="1"/>
          <p:nvPr/>
        </p:nvSpPr>
        <p:spPr>
          <a:xfrm>
            <a:off x="10285408" y="2768602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4482666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84208" y="3429000"/>
            <a:ext cx="8534396" cy="16974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84208" y="5132984"/>
            <a:ext cx="8535988" cy="860395"/>
          </a:xfrm>
        </p:spPr>
        <p:txBody>
          <a:bodyPr anchor="t"/>
          <a:lstStyle>
            <a:lvl1pPr marL="0" indent="0">
              <a:buNone/>
              <a:defRPr/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4C79464-93D5-44BB-AAEE-DB92CFBA5D53}" type="datetime1">
              <a:rPr lang="it-IT"/>
              <a:pPr lvl="0"/>
              <a:t>30/10/2023</a:t>
            </a:fld>
            <a:endParaRPr lang="it-IT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87DAE74-2149-452A-8B89-9A0AAA75549E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630852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CFB05-0F17-44F2-9E92-6F90F7D7ACF7}" type="datetimeFigureOut">
              <a:rPr lang="it-IT"/>
              <a:pPr>
                <a:defRPr/>
              </a:pPr>
              <a:t>30/10/2023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E88FB-8CAF-4FE6-BFEE-BF07CFB9FAA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4095426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141408" y="685800"/>
            <a:ext cx="9144000" cy="2743200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9"/>
          <p:cNvSpPr txBox="1">
            <a:spLocks noGrp="1"/>
          </p:cNvSpPr>
          <p:nvPr>
            <p:ph type="body" idx="4294967295"/>
          </p:nvPr>
        </p:nvSpPr>
        <p:spPr>
          <a:xfrm>
            <a:off x="684208" y="3928536"/>
            <a:ext cx="8534396" cy="1049868"/>
          </a:xfrm>
        </p:spPr>
        <p:txBody>
          <a:bodyPr anchor="b"/>
          <a:lstStyle>
            <a:lvl1pPr marL="0">
              <a:spcBef>
                <a:spcPts val="0"/>
              </a:spcBef>
              <a:buNone/>
              <a:defRPr sz="2400" cap="all">
                <a:solidFill>
                  <a:srgbClr val="FFFFFF"/>
                </a:solidFill>
              </a:defRPr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84208" y="4978395"/>
            <a:ext cx="8534396" cy="1015998"/>
          </a:xfrm>
        </p:spPr>
        <p:txBody>
          <a:bodyPr anchor="t"/>
          <a:lstStyle>
            <a:lvl1pPr marL="0" indent="0">
              <a:spcBef>
                <a:spcPts val="400"/>
              </a:spcBef>
              <a:buNone/>
              <a:defRPr sz="1800"/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14D676-268E-4DB4-A5AD-201227B10603}" type="datetime1">
              <a:rPr lang="it-IT"/>
              <a:pPr lvl="0"/>
              <a:t>30/10/2023</a:t>
            </a:fld>
            <a:endParaRPr lang="it-IT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2CB9BD9-EB0D-4F0F-9101-4DE8B1EF5069}" type="slidenum">
              <a:t>‹N›</a:t>
            </a:fld>
            <a:endParaRPr lang="it-IT"/>
          </a:p>
        </p:txBody>
      </p:sp>
      <p:sp>
        <p:nvSpPr>
          <p:cNvPr id="8" name="TextBox 10"/>
          <p:cNvSpPr txBox="1"/>
          <p:nvPr/>
        </p:nvSpPr>
        <p:spPr>
          <a:xfrm>
            <a:off x="531815" y="812224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rPr>
              <a:t>“</a:t>
            </a:r>
          </a:p>
        </p:txBody>
      </p:sp>
      <p:sp>
        <p:nvSpPr>
          <p:cNvPr id="9" name="TextBox 11"/>
          <p:cNvSpPr txBox="1"/>
          <p:nvPr/>
        </p:nvSpPr>
        <p:spPr>
          <a:xfrm>
            <a:off x="10285408" y="2768602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2945900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84208" y="685800"/>
            <a:ext cx="10058400" cy="2743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9"/>
          <p:cNvSpPr txBox="1">
            <a:spLocks noGrp="1"/>
          </p:cNvSpPr>
          <p:nvPr>
            <p:ph type="body" idx="4294967295"/>
          </p:nvPr>
        </p:nvSpPr>
        <p:spPr>
          <a:xfrm>
            <a:off x="684208" y="3928536"/>
            <a:ext cx="8534396" cy="838203"/>
          </a:xfrm>
        </p:spPr>
        <p:txBody>
          <a:bodyPr anchor="b"/>
          <a:lstStyle>
            <a:lvl1pPr marL="0">
              <a:spcBef>
                <a:spcPts val="0"/>
              </a:spcBef>
              <a:buNone/>
              <a:defRPr sz="2400" cap="all">
                <a:solidFill>
                  <a:srgbClr val="FFFFFF"/>
                </a:solidFill>
              </a:defRPr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84208" y="4766730"/>
            <a:ext cx="8534396" cy="1227664"/>
          </a:xfrm>
        </p:spPr>
        <p:txBody>
          <a:bodyPr anchor="t"/>
          <a:lstStyle>
            <a:lvl1pPr marL="0" indent="0">
              <a:spcBef>
                <a:spcPts val="400"/>
              </a:spcBef>
              <a:buNone/>
              <a:defRPr sz="1800"/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9EE257F-B4AA-4EA6-80EE-F594097B40C0}" type="datetime1">
              <a:rPr lang="it-IT"/>
              <a:pPr lvl="0"/>
              <a:t>30/10/2023</a:t>
            </a:fld>
            <a:endParaRPr lang="it-IT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F60AE28-CE67-4254-8549-DD274DA9347A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160026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 algn="l" defTabSz="457200">
              <a:defRPr sz="900">
                <a:solidFill>
                  <a:srgbClr val="FFFFFF"/>
                </a:solidFill>
                <a:latin typeface="Calibri"/>
              </a:defRPr>
            </a:lvl1pPr>
          </a:lstStyle>
          <a:p>
            <a:pPr lvl="0"/>
            <a:fld id="{E7600312-E4A1-4CCF-A782-DE7BF88BB967}" type="datetime1">
              <a:rPr lang="it-IT"/>
              <a:pPr lvl="0"/>
              <a:t>30/10/2023</a:t>
            </a:fld>
            <a:endParaRPr lang="it-IT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 anchorCtr="1"/>
          <a:lstStyle>
            <a:lvl1pPr algn="ctr" defTabSz="457200">
              <a:defRPr sz="900" cap="all">
                <a:solidFill>
                  <a:srgbClr val="FFFFFF"/>
                </a:solidFill>
                <a:latin typeface="Calibri"/>
              </a:defRPr>
            </a:lvl1pPr>
          </a:lstStyle>
          <a:p>
            <a:pPr lvl="0"/>
            <a:endParaRPr lang="it-IT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 defTabSz="457200">
              <a:defRPr sz="1050">
                <a:solidFill>
                  <a:srgbClr val="FFFFFF"/>
                </a:solidFill>
                <a:latin typeface="Calibri"/>
              </a:defRPr>
            </a:lvl1pPr>
          </a:lstStyle>
          <a:p>
            <a:pPr lvl="0"/>
            <a:fld id="{CF333535-5DF0-4553-802C-8825DD1C2CF3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16901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8685208" y="685800"/>
            <a:ext cx="2057400" cy="457200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4" cy="5308604"/>
          </a:xfrm>
        </p:spPr>
        <p:txBody>
          <a:bodyPr vert="eaVert" anchor="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 algn="l" defTabSz="457200">
              <a:defRPr sz="900">
                <a:solidFill>
                  <a:srgbClr val="FFFFFF"/>
                </a:solidFill>
                <a:latin typeface="Calibri"/>
              </a:defRPr>
            </a:lvl1pPr>
          </a:lstStyle>
          <a:p>
            <a:pPr lvl="0"/>
            <a:fld id="{57E7F4BA-91DB-4FB5-8748-4BD3ADE4EA2C}" type="datetime1">
              <a:rPr lang="it-IT"/>
              <a:pPr lvl="0"/>
              <a:t>30/10/2023</a:t>
            </a:fld>
            <a:endParaRPr lang="it-IT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 anchorCtr="1"/>
          <a:lstStyle>
            <a:lvl1pPr algn="ctr" defTabSz="457200">
              <a:defRPr sz="900" cap="all">
                <a:solidFill>
                  <a:srgbClr val="FFFFFF"/>
                </a:solidFill>
                <a:latin typeface="Calibri"/>
              </a:defRPr>
            </a:lvl1pPr>
          </a:lstStyle>
          <a:p>
            <a:pPr lvl="0"/>
            <a:endParaRPr lang="it-IT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 defTabSz="457200">
              <a:defRPr sz="1050">
                <a:solidFill>
                  <a:srgbClr val="FFFFFF"/>
                </a:solidFill>
                <a:latin typeface="Calibri"/>
              </a:defRPr>
            </a:lvl1pPr>
          </a:lstStyle>
          <a:p>
            <a:pPr lvl="0"/>
            <a:fld id="{BACFD28F-0394-4C66-A87E-ED2ED7248ABD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7095301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324350"/>
            <a:ext cx="1744663" cy="777875"/>
          </a:xfrm>
          <a:custGeom>
            <a:avLst/>
            <a:gdLst>
              <a:gd name="T0" fmla="*/ 1346017 w 372"/>
              <a:gd name="T1" fmla="*/ 777875 h 166"/>
              <a:gd name="T2" fmla="*/ 1374157 w 372"/>
              <a:gd name="T3" fmla="*/ 768503 h 166"/>
              <a:gd name="T4" fmla="*/ 1378847 w 372"/>
              <a:gd name="T5" fmla="*/ 763817 h 166"/>
              <a:gd name="T6" fmla="*/ 1735283 w 372"/>
              <a:gd name="T7" fmla="*/ 407681 h 166"/>
              <a:gd name="T8" fmla="*/ 1735283 w 372"/>
              <a:gd name="T9" fmla="*/ 365508 h 166"/>
              <a:gd name="T10" fmla="*/ 1378847 w 372"/>
              <a:gd name="T11" fmla="*/ 14058 h 166"/>
              <a:gd name="T12" fmla="*/ 1374157 w 372"/>
              <a:gd name="T13" fmla="*/ 9372 h 166"/>
              <a:gd name="T14" fmla="*/ 1346017 w 372"/>
              <a:gd name="T15" fmla="*/ 0 h 166"/>
              <a:gd name="T16" fmla="*/ 0 w 372"/>
              <a:gd name="T17" fmla="*/ 0 h 166"/>
              <a:gd name="T18" fmla="*/ 0 w 372"/>
              <a:gd name="T19" fmla="*/ 777875 h 166"/>
              <a:gd name="T20" fmla="*/ 1346017 w 372"/>
              <a:gd name="T21" fmla="*/ 777875 h 1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D282D-8B45-4E7F-8039-6641F3D09C6E}" type="datetimeFigureOut">
              <a:rPr lang="it-IT"/>
              <a:pPr>
                <a:defRPr/>
              </a:pPr>
              <a:t>30/10/2023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4529138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5DA25-3E0E-4796-ABA1-1C9F16B0B26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4675200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EE232-7584-41F0-A86C-F203CB72FFBF}" type="datetimeFigureOut">
              <a:rPr lang="it-IT"/>
              <a:pPr>
                <a:defRPr/>
              </a:pPr>
              <a:t>30/10/2023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35E63-234B-4BC7-A283-A715721C615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2503100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CFB05-0F17-44F2-9E92-6F90F7D7ACF7}" type="datetimeFigureOut">
              <a:rPr lang="it-IT"/>
              <a:pPr>
                <a:defRPr/>
              </a:pPr>
              <a:t>30/10/2023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E88FB-8CAF-4FE6-BFEE-BF07CFB9FAA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7970616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7971E-73DD-4346-AD47-8B7899AC01FF}" type="datetimeFigureOut">
              <a:rPr lang="it-IT"/>
              <a:pPr>
                <a:defRPr/>
              </a:pPr>
              <a:t>30/10/2023</a:t>
            </a:fld>
            <a:endParaRPr lang="it-IT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8AC3F-E168-488E-9AC9-8007CF4256D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5025413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9042A-CFEA-425B-B8AD-10AB0F466A92}" type="datetimeFigureOut">
              <a:rPr lang="it-IT"/>
              <a:pPr>
                <a:defRPr/>
              </a:pPr>
              <a:t>30/10/2023</a:t>
            </a:fld>
            <a:endParaRPr lang="it-IT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CC8F9-7A47-4A29-8BD5-420D1F4CD56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3959368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30B1E-5FC2-48EF-A3FB-91D277236AE6}" type="datetimeFigureOut">
              <a:rPr lang="it-IT"/>
              <a:pPr>
                <a:defRPr/>
              </a:pPr>
              <a:t>30/10/2023</a:t>
            </a:fld>
            <a:endParaRPr lang="it-IT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638AA-B4D9-4A95-BBE0-157731D1783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583035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7971E-73DD-4346-AD47-8B7899AC01FF}" type="datetimeFigureOut">
              <a:rPr lang="it-IT"/>
              <a:pPr>
                <a:defRPr/>
              </a:pPr>
              <a:t>30/10/2023</a:t>
            </a:fld>
            <a:endParaRPr lang="it-IT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8AC3F-E168-488E-9AC9-8007CF4256D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41725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A8CCE-7687-4A23-8207-1DA2DB8FD688}" type="datetimeFigureOut">
              <a:rPr lang="it-IT"/>
              <a:pPr>
                <a:defRPr/>
              </a:pPr>
              <a:t>30/10/2023</a:t>
            </a:fld>
            <a:endParaRPr lang="it-IT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4BE09-BD3C-48C8-87C9-CABE20E0544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1033433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80C78-4011-41DC-AA9D-0A404EEE3B87}" type="datetimeFigureOut">
              <a:rPr lang="it-IT"/>
              <a:pPr>
                <a:defRPr/>
              </a:pPr>
              <a:t>30/10/2023</a:t>
            </a:fld>
            <a:endParaRPr lang="it-IT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D8118-6E22-4EE1-B0E3-2A0A0527B75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4901590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340C1-6007-47F0-B607-9F69206CD6BC}" type="datetimeFigureOut">
              <a:rPr lang="it-IT"/>
              <a:pPr>
                <a:defRPr/>
              </a:pPr>
              <a:t>30/10/2023</a:t>
            </a:fld>
            <a:endParaRPr lang="it-IT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5C3AE-ED19-470F-9C70-31B7EEF4B9A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9655630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84791-3092-4C9D-B0A3-F94688E3BCFF}" type="datetimeFigureOut">
              <a:rPr lang="it-IT"/>
              <a:pPr>
                <a:defRPr/>
              </a:pPr>
              <a:t>30/10/2023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906FA-7B8C-4E04-81F1-403E63854A4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8293020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2466975" y="647700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it-IT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11114088" y="290512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it-IT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B440C-FDA1-4829-8C4E-312D5971498B}" type="datetimeFigureOut">
              <a:rPr lang="it-IT"/>
              <a:pPr>
                <a:defRPr/>
              </a:pPr>
              <a:t>30/10/2023</a:t>
            </a:fld>
            <a:endParaRPr lang="it-IT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E2F57-66D0-4968-B52E-F295E368643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9128701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562E0-5BFD-4F38-8FD1-B65DD3071995}" type="datetimeFigureOut">
              <a:rPr lang="it-IT"/>
              <a:pPr>
                <a:defRPr/>
              </a:pPr>
              <a:t>30/10/2023</a:t>
            </a:fld>
            <a:endParaRPr lang="it-IT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E6CDB-0865-4C7F-9916-64D2DCFE3DA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0204805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" name="TextBox 16"/>
          <p:cNvSpPr txBox="1">
            <a:spLocks noChangeArrowheads="1"/>
          </p:cNvSpPr>
          <p:nvPr/>
        </p:nvSpPr>
        <p:spPr bwMode="auto">
          <a:xfrm>
            <a:off x="2466975" y="647700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it-IT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17"/>
          <p:cNvSpPr txBox="1">
            <a:spLocks noChangeArrowheads="1"/>
          </p:cNvSpPr>
          <p:nvPr/>
        </p:nvSpPr>
        <p:spPr bwMode="auto">
          <a:xfrm>
            <a:off x="11114088" y="290512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it-IT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1FAE0-4711-449A-81C1-8C46D3C8FDDD}" type="datetimeFigureOut">
              <a:rPr lang="it-IT"/>
              <a:pPr>
                <a:defRPr/>
              </a:pPr>
              <a:t>30/10/2023</a:t>
            </a:fld>
            <a:endParaRPr lang="it-IT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19E4D-A7DD-4830-AA11-E493E2F05EC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7275619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032D0-B4DC-438E-A55E-32D58DFB5EEA}" type="datetimeFigureOut">
              <a:rPr lang="it-IT"/>
              <a:pPr>
                <a:defRPr/>
              </a:pPr>
              <a:t>30/10/2023</a:t>
            </a:fld>
            <a:endParaRPr lang="it-IT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E437F-2871-45B1-922E-56F577CFD44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9004931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E82D7-D431-4B87-A725-38D4D6686AED}" type="datetimeFigureOut">
              <a:rPr lang="it-IT"/>
              <a:pPr>
                <a:defRPr/>
              </a:pPr>
              <a:t>30/10/2023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307E1-43BA-4974-972C-D38D09019C9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2676717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036FE-C4B6-4ABB-8676-272570E45DC5}" type="datetimeFigureOut">
              <a:rPr lang="it-IT"/>
              <a:pPr>
                <a:defRPr/>
              </a:pPr>
              <a:t>30/10/2023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219FB-1FAF-4239-B8C4-BB8E3358DD1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69755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9042A-CFEA-425B-B8AD-10AB0F466A92}" type="datetimeFigureOut">
              <a:rPr lang="it-IT"/>
              <a:pPr>
                <a:defRPr/>
              </a:pPr>
              <a:t>30/10/2023</a:t>
            </a:fld>
            <a:endParaRPr lang="it-IT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CC8F9-7A47-4A29-8BD5-420D1F4CD56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889084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30B1E-5FC2-48EF-A3FB-91D277236AE6}" type="datetimeFigureOut">
              <a:rPr lang="it-IT"/>
              <a:pPr>
                <a:defRPr/>
              </a:pPr>
              <a:t>30/10/2023</a:t>
            </a:fld>
            <a:endParaRPr lang="it-IT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638AA-B4D9-4A95-BBE0-157731D1783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453317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A8CCE-7687-4A23-8207-1DA2DB8FD688}" type="datetimeFigureOut">
              <a:rPr lang="it-IT"/>
              <a:pPr>
                <a:defRPr/>
              </a:pPr>
              <a:t>30/10/2023</a:t>
            </a:fld>
            <a:endParaRPr lang="it-IT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4BE09-BD3C-48C8-87C9-CABE20E0544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276892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80C78-4011-41DC-AA9D-0A404EEE3B87}" type="datetimeFigureOut">
              <a:rPr lang="it-IT"/>
              <a:pPr>
                <a:defRPr/>
              </a:pPr>
              <a:t>30/10/2023</a:t>
            </a:fld>
            <a:endParaRPr lang="it-IT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D8118-6E22-4EE1-B0E3-2A0A0527B75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279163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1589088 w 9248"/>
              <a:gd name="T1" fmla="*/ 238811 h 10000"/>
              <a:gd name="T2" fmla="*/ 1360038 w 9248"/>
              <a:gd name="T3" fmla="*/ 9550 h 10000"/>
              <a:gd name="T4" fmla="*/ 1355055 w 9248"/>
              <a:gd name="T5" fmla="*/ 4775 h 10000"/>
              <a:gd name="T6" fmla="*/ 1340793 w 9248"/>
              <a:gd name="T7" fmla="*/ 0 h 10000"/>
              <a:gd name="T8" fmla="*/ 1250067 w 9248"/>
              <a:gd name="T9" fmla="*/ 0 h 10000"/>
              <a:gd name="T10" fmla="*/ 0 w 9248"/>
              <a:gd name="T11" fmla="*/ 3556 h 10000"/>
              <a:gd name="T12" fmla="*/ 4296 w 9248"/>
              <a:gd name="T13" fmla="*/ 508000 h 10000"/>
              <a:gd name="T14" fmla="*/ 1250067 w 9248"/>
              <a:gd name="T15" fmla="*/ 506273 h 10000"/>
              <a:gd name="T16" fmla="*/ 1340793 w 9248"/>
              <a:gd name="T17" fmla="*/ 506273 h 10000"/>
              <a:gd name="T18" fmla="*/ 1355055 w 9248"/>
              <a:gd name="T19" fmla="*/ 501498 h 10000"/>
              <a:gd name="T20" fmla="*/ 1360038 w 9248"/>
              <a:gd name="T21" fmla="*/ 496722 h 10000"/>
              <a:gd name="T22" fmla="*/ 1589088 w 9248"/>
              <a:gd name="T23" fmla="*/ 267462 h 10000"/>
              <a:gd name="T24" fmla="*/ 1589088 w 9248"/>
              <a:gd name="T25" fmla="*/ 238811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340C1-6007-47F0-B607-9F69206CD6BC}" type="datetimeFigureOut">
              <a:rPr lang="it-IT"/>
              <a:pPr>
                <a:defRPr/>
              </a:pPr>
              <a:t>30/10/2023</a:t>
            </a:fld>
            <a:endParaRPr lang="it-IT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5C3AE-ED19-470F-9C70-31B7EEF4B9A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920319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rgbClr val="C5DEE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2"/>
          <p:cNvGrpSpPr>
            <a:grpSpLocks/>
          </p:cNvGrpSpPr>
          <p:nvPr/>
        </p:nvGrpSpPr>
        <p:grpSpPr bwMode="auto"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85725 w 22"/>
                <a:gd name="T1" fmla="*/ 533400 h 136"/>
                <a:gd name="T2" fmla="*/ 66242 w 22"/>
                <a:gd name="T3" fmla="*/ 313765 h 136"/>
                <a:gd name="T4" fmla="*/ 0 w 22"/>
                <a:gd name="T5" fmla="*/ 0 h 136"/>
                <a:gd name="T6" fmla="*/ 0 w 22"/>
                <a:gd name="T7" fmla="*/ 137272 h 136"/>
                <a:gd name="T8" fmla="*/ 77932 w 22"/>
                <a:gd name="T9" fmla="*/ 486335 h 136"/>
                <a:gd name="T10" fmla="*/ 85725 w 22"/>
                <a:gd name="T11" fmla="*/ 533400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338387 w 140"/>
                <a:gd name="T1" fmla="*/ 1373628 h 504"/>
                <a:gd name="T2" fmla="*/ 546928 w 140"/>
                <a:gd name="T3" fmla="*/ 1978025 h 504"/>
                <a:gd name="T4" fmla="*/ 550863 w 140"/>
                <a:gd name="T5" fmla="*/ 1875984 h 504"/>
                <a:gd name="T6" fmla="*/ 373800 w 140"/>
                <a:gd name="T7" fmla="*/ 1361855 h 504"/>
                <a:gd name="T8" fmla="*/ 0 w 140"/>
                <a:gd name="T9" fmla="*/ 0 h 504"/>
                <a:gd name="T10" fmla="*/ 23608 w 140"/>
                <a:gd name="T11" fmla="*/ 239404 h 504"/>
                <a:gd name="T12" fmla="*/ 338387 w 140"/>
                <a:gd name="T13" fmla="*/ 1373628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31461 w 132"/>
                <a:gd name="T1" fmla="*/ 86405 h 308"/>
                <a:gd name="T2" fmla="*/ 0 w 132"/>
                <a:gd name="T3" fmla="*/ 0 h 308"/>
                <a:gd name="T4" fmla="*/ 0 w 132"/>
                <a:gd name="T5" fmla="*/ 113898 h 308"/>
                <a:gd name="T6" fmla="*/ 267422 w 132"/>
                <a:gd name="T7" fmla="*/ 761938 h 308"/>
                <a:gd name="T8" fmla="*/ 483719 w 132"/>
                <a:gd name="T9" fmla="*/ 1209675 h 308"/>
                <a:gd name="T10" fmla="*/ 519113 w 132"/>
                <a:gd name="T11" fmla="*/ 1209675 h 308"/>
                <a:gd name="T12" fmla="*/ 302816 w 132"/>
                <a:gd name="T13" fmla="*/ 746228 h 308"/>
                <a:gd name="T14" fmla="*/ 31461 w 132"/>
                <a:gd name="T15" fmla="*/ 86405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110524 w 37"/>
                <a:gd name="T1" fmla="*/ 309563 h 79"/>
                <a:gd name="T2" fmla="*/ 146050 w 37"/>
                <a:gd name="T3" fmla="*/ 309563 h 79"/>
                <a:gd name="T4" fmla="*/ 0 w 37"/>
                <a:gd name="T5" fmla="*/ 0 h 79"/>
                <a:gd name="T6" fmla="*/ 110524 w 37"/>
                <a:gd name="T7" fmla="*/ 309563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637159 w 178"/>
                <a:gd name="T1" fmla="*/ 2591803 h 722"/>
                <a:gd name="T2" fmla="*/ 456237 w 178"/>
                <a:gd name="T3" fmla="*/ 2097004 h 722"/>
                <a:gd name="T4" fmla="*/ 157323 w 178"/>
                <a:gd name="T5" fmla="*/ 926766 h 722"/>
                <a:gd name="T6" fmla="*/ 47197 w 178"/>
                <a:gd name="T7" fmla="*/ 200276 h 722"/>
                <a:gd name="T8" fmla="*/ 0 w 178"/>
                <a:gd name="T9" fmla="*/ 0 h 722"/>
                <a:gd name="T10" fmla="*/ 129792 w 178"/>
                <a:gd name="T11" fmla="*/ 930693 h 722"/>
                <a:gd name="T12" fmla="*/ 420839 w 178"/>
                <a:gd name="T13" fmla="*/ 2108785 h 722"/>
                <a:gd name="T14" fmla="*/ 629293 w 178"/>
                <a:gd name="T15" fmla="*/ 2674269 h 722"/>
                <a:gd name="T16" fmla="*/ 700088 w 178"/>
                <a:gd name="T17" fmla="*/ 2835275 h 722"/>
                <a:gd name="T18" fmla="*/ 684356 w 178"/>
                <a:gd name="T19" fmla="*/ 2780297 h 722"/>
                <a:gd name="T20" fmla="*/ 637159 w 178"/>
                <a:gd name="T21" fmla="*/ 2591803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43277 w 23"/>
                <a:gd name="T1" fmla="*/ 2266168 h 635"/>
                <a:gd name="T2" fmla="*/ 47211 w 23"/>
                <a:gd name="T3" fmla="*/ 2313298 h 635"/>
                <a:gd name="T4" fmla="*/ 86554 w 23"/>
                <a:gd name="T5" fmla="*/ 2482180 h 635"/>
                <a:gd name="T6" fmla="*/ 90488 w 23"/>
                <a:gd name="T7" fmla="*/ 2493963 h 635"/>
                <a:gd name="T8" fmla="*/ 66882 w 23"/>
                <a:gd name="T9" fmla="*/ 2262240 h 635"/>
                <a:gd name="T10" fmla="*/ 19671 w 23"/>
                <a:gd name="T11" fmla="*/ 1056498 h 635"/>
                <a:gd name="T12" fmla="*/ 59014 w 23"/>
                <a:gd name="T13" fmla="*/ 0 h 635"/>
                <a:gd name="T14" fmla="*/ 47211 w 23"/>
                <a:gd name="T15" fmla="*/ 0 h 635"/>
                <a:gd name="T16" fmla="*/ 3934 w 23"/>
                <a:gd name="T17" fmla="*/ 1056498 h 635"/>
                <a:gd name="T18" fmla="*/ 43277 w 23"/>
                <a:gd name="T19" fmla="*/ 2266168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19610 w 17"/>
                <a:gd name="T3" fmla="*/ 220173 h 107"/>
                <a:gd name="T4" fmla="*/ 66675 w 17"/>
                <a:gd name="T5" fmla="*/ 420688 h 107"/>
                <a:gd name="T6" fmla="*/ 43143 w 17"/>
                <a:gd name="T7" fmla="*/ 180857 h 107"/>
                <a:gd name="T8" fmla="*/ 39221 w 17"/>
                <a:gd name="T9" fmla="*/ 169062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19747 w 41"/>
                <a:gd name="T3" fmla="*/ 365769 h 222"/>
                <a:gd name="T4" fmla="*/ 67140 w 41"/>
                <a:gd name="T5" fmla="*/ 652877 h 222"/>
                <a:gd name="T6" fmla="*/ 94785 w 41"/>
                <a:gd name="T7" fmla="*/ 723671 h 222"/>
                <a:gd name="T8" fmla="*/ 161925 w 41"/>
                <a:gd name="T9" fmla="*/ 873125 h 222"/>
                <a:gd name="T10" fmla="*/ 150077 w 41"/>
                <a:gd name="T11" fmla="*/ 833795 h 222"/>
                <a:gd name="T12" fmla="*/ 51342 w 41"/>
                <a:gd name="T13" fmla="*/ 361836 h 222"/>
                <a:gd name="T14" fmla="*/ 31595 w 41"/>
                <a:gd name="T15" fmla="*/ 86526 h 222"/>
                <a:gd name="T16" fmla="*/ 27646 w 41"/>
                <a:gd name="T17" fmla="*/ 70794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27510 w 450"/>
                <a:gd name="T1" fmla="*/ 3353798 h 878"/>
                <a:gd name="T2" fmla="*/ 196497 w 450"/>
                <a:gd name="T3" fmla="*/ 2407352 h 878"/>
                <a:gd name="T4" fmla="*/ 585562 w 450"/>
                <a:gd name="T5" fmla="*/ 1523740 h 878"/>
                <a:gd name="T6" fmla="*/ 1120034 w 450"/>
                <a:gd name="T7" fmla="*/ 718671 h 878"/>
                <a:gd name="T8" fmla="*/ 1430500 w 450"/>
                <a:gd name="T9" fmla="*/ 349518 h 878"/>
                <a:gd name="T10" fmla="*/ 1595557 w 450"/>
                <a:gd name="T11" fmla="*/ 172795 h 878"/>
                <a:gd name="T12" fmla="*/ 1768475 w 450"/>
                <a:gd name="T13" fmla="*/ 3927 h 878"/>
                <a:gd name="T14" fmla="*/ 1768475 w 450"/>
                <a:gd name="T15" fmla="*/ 0 h 878"/>
                <a:gd name="T16" fmla="*/ 1591628 w 450"/>
                <a:gd name="T17" fmla="*/ 168868 h 878"/>
                <a:gd name="T18" fmla="*/ 1426570 w 450"/>
                <a:gd name="T19" fmla="*/ 345590 h 878"/>
                <a:gd name="T20" fmla="*/ 1112174 w 450"/>
                <a:gd name="T21" fmla="*/ 710817 h 878"/>
                <a:gd name="T22" fmla="*/ 569842 w 450"/>
                <a:gd name="T23" fmla="*/ 1515885 h 878"/>
                <a:gd name="T24" fmla="*/ 176848 w 450"/>
                <a:gd name="T25" fmla="*/ 2399497 h 878"/>
                <a:gd name="T26" fmla="*/ 0 w 450"/>
                <a:gd name="T27" fmla="*/ 3353798 h 878"/>
                <a:gd name="T28" fmla="*/ 0 w 450"/>
                <a:gd name="T29" fmla="*/ 3373434 h 878"/>
                <a:gd name="T30" fmla="*/ 27510 w 450"/>
                <a:gd name="T31" fmla="*/ 3448050 h 878"/>
                <a:gd name="T32" fmla="*/ 27510 w 450"/>
                <a:gd name="T33" fmla="*/ 3353798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102598 w 35"/>
                <a:gd name="T3" fmla="*/ 287338 h 73"/>
                <a:gd name="T4" fmla="*/ 138113 w 35"/>
                <a:gd name="T5" fmla="*/ 287338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27781 w 8"/>
                <a:gd name="T1" fmla="*/ 173170 h 48"/>
                <a:gd name="T2" fmla="*/ 31750 w 8"/>
                <a:gd name="T3" fmla="*/ 188913 h 48"/>
                <a:gd name="T4" fmla="*/ 31750 w 8"/>
                <a:gd name="T5" fmla="*/ 74778 h 48"/>
                <a:gd name="T6" fmla="*/ 3969 w 8"/>
                <a:gd name="T7" fmla="*/ 0 h 48"/>
                <a:gd name="T8" fmla="*/ 0 w 8"/>
                <a:gd name="T9" fmla="*/ 102328 h 48"/>
                <a:gd name="T10" fmla="*/ 27781 w 8"/>
                <a:gd name="T11" fmla="*/ 173170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27354 w 52"/>
                <a:gd name="T1" fmla="*/ 70697 h 135"/>
                <a:gd name="T2" fmla="*/ 0 w 52"/>
                <a:gd name="T3" fmla="*/ 0 h 135"/>
                <a:gd name="T4" fmla="*/ 46892 w 52"/>
                <a:gd name="T5" fmla="*/ 188524 h 135"/>
                <a:gd name="T6" fmla="*/ 62523 w 52"/>
                <a:gd name="T7" fmla="*/ 243511 h 135"/>
                <a:gd name="T8" fmla="*/ 199292 w 52"/>
                <a:gd name="T9" fmla="*/ 530225 h 135"/>
                <a:gd name="T10" fmla="*/ 203200 w 52"/>
                <a:gd name="T11" fmla="*/ 530225 h 135"/>
                <a:gd name="T12" fmla="*/ 93785 w 52"/>
                <a:gd name="T13" fmla="*/ 219945 h 135"/>
                <a:gd name="T14" fmla="*/ 27354 w 52"/>
                <a:gd name="T15" fmla="*/ 70697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027" name="Group 9"/>
          <p:cNvGrpSpPr>
            <a:grpSpLocks/>
          </p:cNvGrpSpPr>
          <p:nvPr/>
        </p:nvGrpSpPr>
        <p:grpSpPr bwMode="auto">
          <a:xfrm>
            <a:off x="26988" y="0"/>
            <a:ext cx="2357437" cy="6853238"/>
            <a:chOff x="6627813" y="195610"/>
            <a:chExt cx="1952625" cy="5678141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>
                <a:gd name="T0" fmla="*/ 27835 w 103"/>
                <a:gd name="T1" fmla="*/ 832351 h 920"/>
                <a:gd name="T2" fmla="*/ 103388 w 103"/>
                <a:gd name="T3" fmla="*/ 1763790 h 920"/>
                <a:gd name="T4" fmla="*/ 226658 w 103"/>
                <a:gd name="T5" fmla="*/ 2691267 h 920"/>
                <a:gd name="T6" fmla="*/ 401622 w 103"/>
                <a:gd name="T7" fmla="*/ 3610816 h 920"/>
                <a:gd name="T8" fmla="*/ 409575 w 103"/>
                <a:gd name="T9" fmla="*/ 3646488 h 920"/>
                <a:gd name="T10" fmla="*/ 393669 w 103"/>
                <a:gd name="T11" fmla="*/ 3464164 h 920"/>
                <a:gd name="T12" fmla="*/ 393669 w 103"/>
                <a:gd name="T13" fmla="*/ 3432455 h 920"/>
                <a:gd name="T14" fmla="*/ 250517 w 103"/>
                <a:gd name="T15" fmla="*/ 2687303 h 920"/>
                <a:gd name="T16" fmla="*/ 119294 w 103"/>
                <a:gd name="T17" fmla="*/ 1759827 h 920"/>
                <a:gd name="T18" fmla="*/ 35788 w 103"/>
                <a:gd name="T19" fmla="*/ 828387 h 920"/>
                <a:gd name="T20" fmla="*/ 11929 w 103"/>
                <a:gd name="T21" fmla="*/ 364649 h 920"/>
                <a:gd name="T22" fmla="*/ 3976 w 103"/>
                <a:gd name="T23" fmla="*/ 0 h 920"/>
                <a:gd name="T24" fmla="*/ 0 w 103"/>
                <a:gd name="T25" fmla="*/ 0 h 920"/>
                <a:gd name="T26" fmla="*/ 3976 w 103"/>
                <a:gd name="T27" fmla="*/ 364649 h 920"/>
                <a:gd name="T28" fmla="*/ 27835 w 103"/>
                <a:gd name="T29" fmla="*/ 832351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211300 w 88"/>
                <a:gd name="T1" fmla="*/ 908844 h 330"/>
                <a:gd name="T2" fmla="*/ 350838 w 88"/>
                <a:gd name="T3" fmla="*/ 1309688 h 330"/>
                <a:gd name="T4" fmla="*/ 350838 w 88"/>
                <a:gd name="T5" fmla="*/ 1222375 h 330"/>
                <a:gd name="T6" fmla="*/ 350838 w 88"/>
                <a:gd name="T7" fmla="*/ 1206500 h 330"/>
                <a:gd name="T8" fmla="*/ 247181 w 88"/>
                <a:gd name="T9" fmla="*/ 896938 h 330"/>
                <a:gd name="T10" fmla="*/ 0 w 88"/>
                <a:gd name="T11" fmla="*/ 0 h 330"/>
                <a:gd name="T12" fmla="*/ 27908 w 88"/>
                <a:gd name="T13" fmla="*/ 250031 h 330"/>
                <a:gd name="T14" fmla="*/ 211300 w 88"/>
                <a:gd name="T15" fmla="*/ 908844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23813 w 90"/>
                <a:gd name="T1" fmla="*/ 59474 h 207"/>
                <a:gd name="T2" fmla="*/ 0 w 90"/>
                <a:gd name="T3" fmla="*/ 0 h 207"/>
                <a:gd name="T4" fmla="*/ 3969 w 90"/>
                <a:gd name="T5" fmla="*/ 114983 h 207"/>
                <a:gd name="T6" fmla="*/ 166688 w 90"/>
                <a:gd name="T7" fmla="*/ 503545 h 207"/>
                <a:gd name="T8" fmla="*/ 317500 w 90"/>
                <a:gd name="T9" fmla="*/ 820738 h 207"/>
                <a:gd name="T10" fmla="*/ 357188 w 90"/>
                <a:gd name="T11" fmla="*/ 820738 h 207"/>
                <a:gd name="T12" fmla="*/ 198438 w 90"/>
                <a:gd name="T13" fmla="*/ 487685 h 207"/>
                <a:gd name="T14" fmla="*/ 23813 w 90"/>
                <a:gd name="T15" fmla="*/ 59474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401541 w 115"/>
                <a:gd name="T1" fmla="*/ 1622524 h 467"/>
                <a:gd name="T2" fmla="*/ 310101 w 115"/>
                <a:gd name="T3" fmla="*/ 1364666 h 467"/>
                <a:gd name="T4" fmla="*/ 115294 w 115"/>
                <a:gd name="T5" fmla="*/ 599025 h 467"/>
                <a:gd name="T6" fmla="*/ 51683 w 115"/>
                <a:gd name="T7" fmla="*/ 210254 h 467"/>
                <a:gd name="T8" fmla="*/ 0 w 115"/>
                <a:gd name="T9" fmla="*/ 0 h 467"/>
                <a:gd name="T10" fmla="*/ 83489 w 115"/>
                <a:gd name="T11" fmla="*/ 602992 h 467"/>
                <a:gd name="T12" fmla="*/ 274320 w 115"/>
                <a:gd name="T13" fmla="*/ 1376567 h 467"/>
                <a:gd name="T14" fmla="*/ 409492 w 115"/>
                <a:gd name="T15" fmla="*/ 1749470 h 467"/>
                <a:gd name="T16" fmla="*/ 457200 w 115"/>
                <a:gd name="T17" fmla="*/ 1852613 h 467"/>
                <a:gd name="T18" fmla="*/ 445273 w 115"/>
                <a:gd name="T19" fmla="*/ 1816910 h 467"/>
                <a:gd name="T20" fmla="*/ 401541 w 115"/>
                <a:gd name="T21" fmla="*/ 1622524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68219 w 36"/>
                <a:gd name="T1" fmla="*/ 2508250 h 633"/>
                <a:gd name="T2" fmla="*/ 52167 w 36"/>
                <a:gd name="T3" fmla="*/ 2365601 h 633"/>
                <a:gd name="T4" fmla="*/ 20064 w 36"/>
                <a:gd name="T5" fmla="*/ 1577067 h 633"/>
                <a:gd name="T6" fmla="*/ 52167 w 36"/>
                <a:gd name="T7" fmla="*/ 784571 h 633"/>
                <a:gd name="T8" fmla="*/ 88283 w 36"/>
                <a:gd name="T9" fmla="*/ 392286 h 633"/>
                <a:gd name="T10" fmla="*/ 144463 w 36"/>
                <a:gd name="T11" fmla="*/ 0 h 633"/>
                <a:gd name="T12" fmla="*/ 140450 w 36"/>
                <a:gd name="T13" fmla="*/ 0 h 633"/>
                <a:gd name="T14" fmla="*/ 80257 w 36"/>
                <a:gd name="T15" fmla="*/ 392286 h 633"/>
                <a:gd name="T16" fmla="*/ 40129 w 36"/>
                <a:gd name="T17" fmla="*/ 784571 h 633"/>
                <a:gd name="T18" fmla="*/ 4013 w 36"/>
                <a:gd name="T19" fmla="*/ 1577067 h 633"/>
                <a:gd name="T20" fmla="*/ 28090 w 36"/>
                <a:gd name="T21" fmla="*/ 2333901 h 633"/>
                <a:gd name="T22" fmla="*/ 64206 w 36"/>
                <a:gd name="T23" fmla="*/ 2504288 h 633"/>
                <a:gd name="T24" fmla="*/ 68219 w 36"/>
                <a:gd name="T25" fmla="*/ 2508250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87313 w 28"/>
                <a:gd name="T1" fmla="*/ 233363 h 59"/>
                <a:gd name="T2" fmla="*/ 111125 w 28"/>
                <a:gd name="T3" fmla="*/ 233363 h 59"/>
                <a:gd name="T4" fmla="*/ 0 w 28"/>
                <a:gd name="T5" fmla="*/ 0 h 59"/>
                <a:gd name="T6" fmla="*/ 87313 w 28"/>
                <a:gd name="T7" fmla="*/ 233363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16062 w 17"/>
                <a:gd name="T1" fmla="*/ 213912 h 107"/>
                <a:gd name="T2" fmla="*/ 68263 w 17"/>
                <a:gd name="T3" fmla="*/ 423863 h 107"/>
                <a:gd name="T4" fmla="*/ 40155 w 17"/>
                <a:gd name="T5" fmla="*/ 174299 h 107"/>
                <a:gd name="T6" fmla="*/ 36139 w 17"/>
                <a:gd name="T7" fmla="*/ 170337 h 107"/>
                <a:gd name="T8" fmla="*/ 0 w 17"/>
                <a:gd name="T9" fmla="*/ 0 h 107"/>
                <a:gd name="T10" fmla="*/ 0 w 17"/>
                <a:gd name="T11" fmla="*/ 31691 h 107"/>
                <a:gd name="T12" fmla="*/ 16062 w 17"/>
                <a:gd name="T13" fmla="*/ 213912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31793 w 294"/>
                <a:gd name="T1" fmla="*/ 2191628 h 568"/>
                <a:gd name="T2" fmla="*/ 139095 w 294"/>
                <a:gd name="T3" fmla="*/ 1573375 h 568"/>
                <a:gd name="T4" fmla="*/ 393441 w 294"/>
                <a:gd name="T5" fmla="*/ 998716 h 568"/>
                <a:gd name="T6" fmla="*/ 743166 w 294"/>
                <a:gd name="T7" fmla="*/ 471616 h 568"/>
                <a:gd name="T8" fmla="*/ 945848 w 294"/>
                <a:gd name="T9" fmla="*/ 229863 h 568"/>
                <a:gd name="T10" fmla="*/ 1053150 w 294"/>
                <a:gd name="T11" fmla="*/ 110968 h 568"/>
                <a:gd name="T12" fmla="*/ 1168400 w 294"/>
                <a:gd name="T13" fmla="*/ 0 h 568"/>
                <a:gd name="T14" fmla="*/ 1164426 w 294"/>
                <a:gd name="T15" fmla="*/ 0 h 568"/>
                <a:gd name="T16" fmla="*/ 1049176 w 294"/>
                <a:gd name="T17" fmla="*/ 107005 h 568"/>
                <a:gd name="T18" fmla="*/ 941873 w 294"/>
                <a:gd name="T19" fmla="*/ 221937 h 568"/>
                <a:gd name="T20" fmla="*/ 735218 w 294"/>
                <a:gd name="T21" fmla="*/ 463690 h 568"/>
                <a:gd name="T22" fmla="*/ 377544 w 294"/>
                <a:gd name="T23" fmla="*/ 986827 h 568"/>
                <a:gd name="T24" fmla="*/ 119224 w 294"/>
                <a:gd name="T25" fmla="*/ 1569411 h 568"/>
                <a:gd name="T26" fmla="*/ 0 w 294"/>
                <a:gd name="T27" fmla="*/ 2175775 h 568"/>
                <a:gd name="T28" fmla="*/ 27819 w 294"/>
                <a:gd name="T29" fmla="*/ 2251075 h 568"/>
                <a:gd name="T30" fmla="*/ 31793 w 294"/>
                <a:gd name="T31" fmla="*/ 2191628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76010 w 25"/>
                <a:gd name="T3" fmla="*/ 209550 h 53"/>
                <a:gd name="T4" fmla="*/ 100013 w 25"/>
                <a:gd name="T5" fmla="*/ 209550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7590 w 29"/>
                <a:gd name="T3" fmla="*/ 352718 h 141"/>
                <a:gd name="T4" fmla="*/ 70945 w 29"/>
                <a:gd name="T5" fmla="*/ 463685 h 141"/>
                <a:gd name="T6" fmla="*/ 114300 w 29"/>
                <a:gd name="T7" fmla="*/ 558800 h 141"/>
                <a:gd name="T8" fmla="*/ 106417 w 29"/>
                <a:gd name="T9" fmla="*/ 535021 h 141"/>
                <a:gd name="T10" fmla="*/ 31531 w 29"/>
                <a:gd name="T11" fmla="*/ 87189 h 141"/>
                <a:gd name="T12" fmla="*/ 15766 w 29"/>
                <a:gd name="T13" fmla="*/ 43594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102328 h 48"/>
                <a:gd name="T2" fmla="*/ 15875 w 8"/>
                <a:gd name="T3" fmla="*/ 145620 h 48"/>
                <a:gd name="T4" fmla="*/ 31750 w 8"/>
                <a:gd name="T5" fmla="*/ 188913 h 48"/>
                <a:gd name="T6" fmla="*/ 27781 w 8"/>
                <a:gd name="T7" fmla="*/ 74778 h 48"/>
                <a:gd name="T8" fmla="*/ 0 w 8"/>
                <a:gd name="T9" fmla="*/ 0 h 48"/>
                <a:gd name="T10" fmla="*/ 0 w 8"/>
                <a:gd name="T11" fmla="*/ 15743 h 48"/>
                <a:gd name="T12" fmla="*/ 0 w 8"/>
                <a:gd name="T13" fmla="*/ 10232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43656 w 44"/>
                <a:gd name="T1" fmla="*/ 110925 h 111"/>
                <a:gd name="T2" fmla="*/ 0 w 44"/>
                <a:gd name="T3" fmla="*/ 0 h 111"/>
                <a:gd name="T4" fmla="*/ 43656 w 44"/>
                <a:gd name="T5" fmla="*/ 194119 h 111"/>
                <a:gd name="T6" fmla="*/ 55563 w 44"/>
                <a:gd name="T7" fmla="*/ 229773 h 111"/>
                <a:gd name="T8" fmla="*/ 154781 w 44"/>
                <a:gd name="T9" fmla="*/ 439738 h 111"/>
                <a:gd name="T10" fmla="*/ 174625 w 44"/>
                <a:gd name="T11" fmla="*/ 439738 h 111"/>
                <a:gd name="T12" fmla="*/ 87313 w 44"/>
                <a:gd name="T13" fmla="*/ 206003 h 111"/>
                <a:gd name="T14" fmla="*/ 43656 w 44"/>
                <a:gd name="T15" fmla="*/ 110925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2592388" y="623888"/>
            <a:ext cx="8912225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  <a:endParaRPr lang="en-US" altLang="it-IT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89213" y="2133600"/>
            <a:ext cx="8915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Modifica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  <a:endParaRPr lang="en-US" altLang="it-IT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0FC05CE-D470-4C71-966F-72E7EA1E86A9}" type="datetimeFigureOut">
              <a:rPr lang="it-IT"/>
              <a:pPr>
                <a:defRPr/>
              </a:pPr>
              <a:t>30/10/2023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3" y="787400"/>
            <a:ext cx="779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2000">
                <a:solidFill>
                  <a:srgbClr val="FEFFFF"/>
                </a:solidFill>
                <a:latin typeface="+mn-lt"/>
              </a:defRPr>
            </a:lvl1pPr>
          </a:lstStyle>
          <a:p>
            <a:pPr>
              <a:defRPr/>
            </a:pPr>
            <a:fld id="{0ABFF123-998B-4589-B0E3-3C76676DDAA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2" r:id="rId1"/>
    <p:sldLayoutId id="2147484163" r:id="rId2"/>
    <p:sldLayoutId id="2147484164" r:id="rId3"/>
    <p:sldLayoutId id="2147484165" r:id="rId4"/>
    <p:sldLayoutId id="2147484166" r:id="rId5"/>
    <p:sldLayoutId id="2147484167" r:id="rId6"/>
    <p:sldLayoutId id="2147484168" r:id="rId7"/>
    <p:sldLayoutId id="2147484169" r:id="rId8"/>
    <p:sldLayoutId id="2147484170" r:id="rId9"/>
    <p:sldLayoutId id="2147484171" r:id="rId10"/>
    <p:sldLayoutId id="2147484172" r:id="rId11"/>
    <p:sldLayoutId id="2147484173" r:id="rId12"/>
    <p:sldLayoutId id="2147484174" r:id="rId13"/>
    <p:sldLayoutId id="2147484175" r:id="rId14"/>
    <p:sldLayoutId id="2147484176" r:id="rId15"/>
    <p:sldLayoutId id="2147484177" r:id="rId16"/>
  </p:sldLayoutIdLst>
  <p:transition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178DBB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78DBB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78DBB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78DBB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78DBB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rgbClr val="C5DEE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9206965" y="2963332"/>
            <a:ext cx="2981858" cy="3208868"/>
            <a:chOff x="9206965" y="2963332"/>
            <a:chExt cx="2981858" cy="3208868"/>
          </a:xfrm>
        </p:grpSpPr>
        <p:cxnSp>
          <p:nvCxnSpPr>
            <p:cNvPr id="3" name="Straight Connector 7"/>
            <p:cNvCxnSpPr/>
            <p:nvPr/>
          </p:nvCxnSpPr>
          <p:spPr>
            <a:xfrm flipH="1">
              <a:off x="11276015" y="2963332"/>
              <a:ext cx="912808" cy="912809"/>
            </a:xfrm>
            <a:prstGeom prst="straightConnector1">
              <a:avLst/>
            </a:prstGeom>
            <a:noFill/>
            <a:ln w="9528" cap="rnd">
              <a:solidFill>
                <a:srgbClr val="FFFFFF"/>
              </a:solidFill>
              <a:prstDash val="solid"/>
              <a:miter/>
            </a:ln>
          </p:spPr>
        </p:cxnSp>
        <p:cxnSp>
          <p:nvCxnSpPr>
            <p:cNvPr id="4" name="Straight Connector 8"/>
            <p:cNvCxnSpPr/>
            <p:nvPr/>
          </p:nvCxnSpPr>
          <p:spPr>
            <a:xfrm flipH="1">
              <a:off x="9206965" y="3190341"/>
              <a:ext cx="2981858" cy="2981859"/>
            </a:xfrm>
            <a:prstGeom prst="straightConnector1">
              <a:avLst/>
            </a:prstGeom>
            <a:noFill/>
            <a:ln w="9528" cap="rnd">
              <a:solidFill>
                <a:srgbClr val="FFFFFF"/>
              </a:solidFill>
              <a:prstDash val="solid"/>
              <a:miter/>
            </a:ln>
          </p:spPr>
        </p:cxnSp>
        <p:cxnSp>
          <p:nvCxnSpPr>
            <p:cNvPr id="5" name="Straight Connector 9"/>
            <p:cNvCxnSpPr/>
            <p:nvPr/>
          </p:nvCxnSpPr>
          <p:spPr>
            <a:xfrm flipH="1">
              <a:off x="10292294" y="3285064"/>
              <a:ext cx="1896529" cy="1896539"/>
            </a:xfrm>
            <a:prstGeom prst="straightConnector1">
              <a:avLst/>
            </a:prstGeom>
            <a:noFill/>
            <a:ln w="9528" cap="rnd">
              <a:solidFill>
                <a:srgbClr val="FFFFFF"/>
              </a:solidFill>
              <a:prstDash val="solid"/>
              <a:miter/>
            </a:ln>
          </p:spPr>
        </p:cxnSp>
        <p:cxnSp>
          <p:nvCxnSpPr>
            <p:cNvPr id="6" name="Straight Connector 10"/>
            <p:cNvCxnSpPr/>
            <p:nvPr/>
          </p:nvCxnSpPr>
          <p:spPr>
            <a:xfrm flipH="1">
              <a:off x="10443106" y="3131079"/>
              <a:ext cx="1745717" cy="1745717"/>
            </a:xfrm>
            <a:prstGeom prst="straightConnector1">
              <a:avLst/>
            </a:prstGeom>
            <a:noFill/>
            <a:ln w="28575" cap="rnd">
              <a:solidFill>
                <a:srgbClr val="FFFFFF"/>
              </a:solidFill>
              <a:prstDash val="solid"/>
              <a:miter/>
            </a:ln>
          </p:spPr>
        </p:cxnSp>
        <p:cxnSp>
          <p:nvCxnSpPr>
            <p:cNvPr id="7" name="Straight Connector 11"/>
            <p:cNvCxnSpPr/>
            <p:nvPr/>
          </p:nvCxnSpPr>
          <p:spPr>
            <a:xfrm flipH="1">
              <a:off x="10918822" y="3683002"/>
              <a:ext cx="1270001" cy="1270001"/>
            </a:xfrm>
            <a:prstGeom prst="straightConnector1">
              <a:avLst/>
            </a:prstGeom>
            <a:noFill/>
            <a:ln w="28575" cap="rnd">
              <a:solidFill>
                <a:srgbClr val="FFFFFF"/>
              </a:solidFill>
              <a:prstDash val="solid"/>
              <a:miter/>
            </a:ln>
          </p:spPr>
        </p:cxnSp>
      </p:grpSp>
      <p:sp>
        <p:nvSpPr>
          <p:cNvPr id="8" name="Title Placeholder 1"/>
          <p:cNvSpPr txBox="1">
            <a:spLocks noGrp="1"/>
          </p:cNvSpPr>
          <p:nvPr>
            <p:ph type="title"/>
          </p:nvPr>
        </p:nvSpPr>
        <p:spPr>
          <a:xfrm>
            <a:off x="684208" y="4487335"/>
            <a:ext cx="8534396" cy="150706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9" name="Text Placeholder 2"/>
          <p:cNvSpPr txBox="1">
            <a:spLocks noGrp="1"/>
          </p:cNvSpPr>
          <p:nvPr>
            <p:ph type="body" idx="1"/>
          </p:nvPr>
        </p:nvSpPr>
        <p:spPr>
          <a:xfrm>
            <a:off x="684208" y="685800"/>
            <a:ext cx="8534396" cy="36152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10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9904415" y="6172200"/>
            <a:ext cx="1600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000" b="0" i="0" u="none" strike="noStrike" kern="1200" cap="none" spc="0" baseline="0">
                <a:solidFill>
                  <a:srgbClr val="0A304A"/>
                </a:solidFill>
                <a:uFillTx/>
                <a:latin typeface="Century Gothic"/>
              </a:defRPr>
            </a:lvl1pPr>
          </a:lstStyle>
          <a:p>
            <a:pPr lvl="0"/>
            <a:fld id="{D27DBE4C-51D3-408F-BB18-0C2E475996E7}" type="datetime1">
              <a:rPr lang="it-IT"/>
              <a:pPr lvl="0"/>
              <a:t>30/10/2023</a:t>
            </a:fld>
            <a:endParaRPr lang="it-IT"/>
          </a:p>
        </p:txBody>
      </p:sp>
      <p:sp>
        <p:nvSpPr>
          <p:cNvPr id="11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684208" y="6172200"/>
            <a:ext cx="7543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000" b="0" i="0" u="none" strike="noStrike" kern="1200" cap="none" spc="0" baseline="0">
                <a:solidFill>
                  <a:srgbClr val="0A304A"/>
                </a:solidFill>
                <a:uFillTx/>
                <a:latin typeface="Century Gothic"/>
              </a:defRPr>
            </a:lvl1pPr>
          </a:lstStyle>
          <a:p>
            <a:pPr lvl="0"/>
            <a:endParaRPr lang="it-IT"/>
          </a:p>
        </p:txBody>
      </p:sp>
      <p:sp>
        <p:nvSpPr>
          <p:cNvPr id="12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10363196" y="5578470"/>
            <a:ext cx="1142241" cy="66992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3200" b="0" i="0" u="none" strike="noStrike" kern="1200" cap="none" spc="0" baseline="0">
                <a:solidFill>
                  <a:srgbClr val="0A304A"/>
                </a:solidFill>
                <a:uFillTx/>
                <a:latin typeface="Century Gothic"/>
              </a:defRPr>
            </a:lvl1pPr>
          </a:lstStyle>
          <a:p>
            <a:pPr lvl="0"/>
            <a:fld id="{35B0A073-2BE7-49F2-908D-F2CF17A4F95C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018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9" r:id="rId1"/>
    <p:sldLayoutId id="2147484180" r:id="rId2"/>
    <p:sldLayoutId id="2147484181" r:id="rId3"/>
    <p:sldLayoutId id="2147484182" r:id="rId4"/>
    <p:sldLayoutId id="2147484183" r:id="rId5"/>
    <p:sldLayoutId id="2147484184" r:id="rId6"/>
    <p:sldLayoutId id="2147484185" r:id="rId7"/>
    <p:sldLayoutId id="2147484186" r:id="rId8"/>
    <p:sldLayoutId id="2147484187" r:id="rId9"/>
    <p:sldLayoutId id="2147484188" r:id="rId10"/>
    <p:sldLayoutId id="2147484189" r:id="rId11"/>
    <p:sldLayoutId id="2147484190" r:id="rId12"/>
    <p:sldLayoutId id="2147484191" r:id="rId13"/>
    <p:sldLayoutId id="2147484192" r:id="rId14"/>
    <p:sldLayoutId id="2147484193" r:id="rId15"/>
    <p:sldLayoutId id="2147484194" r:id="rId16"/>
    <p:sldLayoutId id="2147484195" r:id="rId17"/>
  </p:sldLayoutIdLst>
  <p:transition/>
  <p:txStyles>
    <p:titleStyle>
      <a:lvl1pPr marL="0" marR="0" lvl="0" indent="0" algn="l" defTabSz="4572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it-IT" sz="3600" b="0" i="0" u="none" strike="noStrike" kern="1200" cap="all" spc="0" baseline="0">
          <a:solidFill>
            <a:srgbClr val="FFFFFF"/>
          </a:solidFill>
          <a:uFillTx/>
          <a:latin typeface="Century Gothic"/>
        </a:defRPr>
      </a:lvl1pPr>
    </p:titleStyle>
    <p:bodyStyle>
      <a:lvl1pPr marL="285750" marR="0" lvl="0" indent="-285750" algn="l" defTabSz="457200" rtl="0" fontAlgn="auto" hangingPunct="1">
        <a:lnSpc>
          <a:spcPct val="100000"/>
        </a:lnSpc>
        <a:spcBef>
          <a:spcPts val="500"/>
        </a:spcBef>
        <a:spcAft>
          <a:spcPts val="600"/>
        </a:spcAft>
        <a:buClr>
          <a:srgbClr val="FFFFFF"/>
        </a:buClr>
        <a:buSzPct val="80000"/>
        <a:buFont typeface="Wingdings 3" pitchFamily="18"/>
        <a:buChar char=""/>
        <a:tabLst/>
        <a:defRPr lang="it-IT" sz="2000" b="0" i="0" u="none" strike="noStrike" kern="1200" cap="none" spc="0" baseline="0">
          <a:solidFill>
            <a:srgbClr val="0F496F"/>
          </a:solidFill>
          <a:uFillTx/>
          <a:latin typeface="Century Gothic"/>
        </a:defRPr>
      </a:lvl1pPr>
      <a:lvl2pPr marL="742950" marR="0" lvl="1" indent="-285750" algn="l" defTabSz="457200" rtl="0" fontAlgn="auto" hangingPunct="1">
        <a:lnSpc>
          <a:spcPct val="100000"/>
        </a:lnSpc>
        <a:spcBef>
          <a:spcPts val="400"/>
        </a:spcBef>
        <a:spcAft>
          <a:spcPts val="600"/>
        </a:spcAft>
        <a:buClr>
          <a:srgbClr val="FFFFFF"/>
        </a:buClr>
        <a:buSzPct val="80000"/>
        <a:buFont typeface="Wingdings 3" pitchFamily="18"/>
        <a:buChar char=""/>
        <a:tabLst/>
        <a:defRPr lang="it-IT" sz="1800" b="0" i="0" u="none" strike="noStrike" kern="1200" cap="none" spc="0" baseline="0">
          <a:solidFill>
            <a:srgbClr val="0F496F"/>
          </a:solidFill>
          <a:uFillTx/>
          <a:latin typeface="Century Gothic"/>
        </a:defRPr>
      </a:lvl2pPr>
      <a:lvl3pPr marL="1200150" marR="0" lvl="2" indent="-285750" algn="l" defTabSz="457200" rtl="0" fontAlgn="auto" hangingPunct="1">
        <a:lnSpc>
          <a:spcPct val="100000"/>
        </a:lnSpc>
        <a:spcBef>
          <a:spcPts val="400"/>
        </a:spcBef>
        <a:spcAft>
          <a:spcPts val="600"/>
        </a:spcAft>
        <a:buClr>
          <a:srgbClr val="FFFFFF"/>
        </a:buClr>
        <a:buSzPct val="80000"/>
        <a:buFont typeface="Wingdings 3" pitchFamily="18"/>
        <a:buChar char=""/>
        <a:tabLst/>
        <a:defRPr lang="it-IT" sz="1600" b="0" i="0" u="none" strike="noStrike" kern="1200" cap="none" spc="0" baseline="0">
          <a:solidFill>
            <a:srgbClr val="0F496F"/>
          </a:solidFill>
          <a:uFillTx/>
          <a:latin typeface="Century Gothic"/>
        </a:defRPr>
      </a:lvl3pPr>
      <a:lvl4pPr marL="1543050" marR="0" lvl="3" indent="-171450" algn="l" defTabSz="457200" rtl="0" fontAlgn="auto" hangingPunct="1">
        <a:lnSpc>
          <a:spcPct val="100000"/>
        </a:lnSpc>
        <a:spcBef>
          <a:spcPts val="300"/>
        </a:spcBef>
        <a:spcAft>
          <a:spcPts val="600"/>
        </a:spcAft>
        <a:buClr>
          <a:srgbClr val="FFFFFF"/>
        </a:buClr>
        <a:buSzPct val="80000"/>
        <a:buFont typeface="Wingdings 3" pitchFamily="18"/>
        <a:buChar char=""/>
        <a:tabLst/>
        <a:defRPr lang="it-IT" sz="1400" b="0" i="0" u="none" strike="noStrike" kern="1200" cap="none" spc="0" baseline="0">
          <a:solidFill>
            <a:srgbClr val="0F496F"/>
          </a:solidFill>
          <a:uFillTx/>
          <a:latin typeface="Century Gothic"/>
        </a:defRPr>
      </a:lvl4pPr>
      <a:lvl5pPr marL="2000250" marR="0" lvl="4" indent="-171450" algn="l" defTabSz="457200" rtl="0" fontAlgn="auto" hangingPunct="1">
        <a:lnSpc>
          <a:spcPct val="100000"/>
        </a:lnSpc>
        <a:spcBef>
          <a:spcPts val="300"/>
        </a:spcBef>
        <a:spcAft>
          <a:spcPts val="600"/>
        </a:spcAft>
        <a:buClr>
          <a:srgbClr val="FFFFFF"/>
        </a:buClr>
        <a:buSzPct val="80000"/>
        <a:buFont typeface="Wingdings 3" pitchFamily="18"/>
        <a:buChar char=""/>
        <a:tabLst/>
        <a:defRPr lang="it-IT" sz="1400" b="0" i="0" u="none" strike="noStrike" kern="1200" cap="none" spc="0" baseline="0">
          <a:solidFill>
            <a:srgbClr val="0F496F"/>
          </a:solidFill>
          <a:uFillTx/>
          <a:latin typeface="Century Gothic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rgbClr val="C5DEE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2"/>
          <p:cNvGrpSpPr>
            <a:grpSpLocks/>
          </p:cNvGrpSpPr>
          <p:nvPr/>
        </p:nvGrpSpPr>
        <p:grpSpPr bwMode="auto"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85725 w 22"/>
                <a:gd name="T1" fmla="*/ 533400 h 136"/>
                <a:gd name="T2" fmla="*/ 66242 w 22"/>
                <a:gd name="T3" fmla="*/ 313765 h 136"/>
                <a:gd name="T4" fmla="*/ 0 w 22"/>
                <a:gd name="T5" fmla="*/ 0 h 136"/>
                <a:gd name="T6" fmla="*/ 0 w 22"/>
                <a:gd name="T7" fmla="*/ 137272 h 136"/>
                <a:gd name="T8" fmla="*/ 77932 w 22"/>
                <a:gd name="T9" fmla="*/ 486335 h 136"/>
                <a:gd name="T10" fmla="*/ 85725 w 22"/>
                <a:gd name="T11" fmla="*/ 533400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338387 w 140"/>
                <a:gd name="T1" fmla="*/ 1373628 h 504"/>
                <a:gd name="T2" fmla="*/ 546928 w 140"/>
                <a:gd name="T3" fmla="*/ 1978025 h 504"/>
                <a:gd name="T4" fmla="*/ 550863 w 140"/>
                <a:gd name="T5" fmla="*/ 1875984 h 504"/>
                <a:gd name="T6" fmla="*/ 373800 w 140"/>
                <a:gd name="T7" fmla="*/ 1361855 h 504"/>
                <a:gd name="T8" fmla="*/ 0 w 140"/>
                <a:gd name="T9" fmla="*/ 0 h 504"/>
                <a:gd name="T10" fmla="*/ 23608 w 140"/>
                <a:gd name="T11" fmla="*/ 239404 h 504"/>
                <a:gd name="T12" fmla="*/ 338387 w 140"/>
                <a:gd name="T13" fmla="*/ 1373628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31461 w 132"/>
                <a:gd name="T1" fmla="*/ 86405 h 308"/>
                <a:gd name="T2" fmla="*/ 0 w 132"/>
                <a:gd name="T3" fmla="*/ 0 h 308"/>
                <a:gd name="T4" fmla="*/ 0 w 132"/>
                <a:gd name="T5" fmla="*/ 113898 h 308"/>
                <a:gd name="T6" fmla="*/ 267422 w 132"/>
                <a:gd name="T7" fmla="*/ 761938 h 308"/>
                <a:gd name="T8" fmla="*/ 483719 w 132"/>
                <a:gd name="T9" fmla="*/ 1209675 h 308"/>
                <a:gd name="T10" fmla="*/ 519113 w 132"/>
                <a:gd name="T11" fmla="*/ 1209675 h 308"/>
                <a:gd name="T12" fmla="*/ 302816 w 132"/>
                <a:gd name="T13" fmla="*/ 746228 h 308"/>
                <a:gd name="T14" fmla="*/ 31461 w 132"/>
                <a:gd name="T15" fmla="*/ 86405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110524 w 37"/>
                <a:gd name="T1" fmla="*/ 309563 h 79"/>
                <a:gd name="T2" fmla="*/ 146050 w 37"/>
                <a:gd name="T3" fmla="*/ 309563 h 79"/>
                <a:gd name="T4" fmla="*/ 0 w 37"/>
                <a:gd name="T5" fmla="*/ 0 h 79"/>
                <a:gd name="T6" fmla="*/ 110524 w 37"/>
                <a:gd name="T7" fmla="*/ 309563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637159 w 178"/>
                <a:gd name="T1" fmla="*/ 2591803 h 722"/>
                <a:gd name="T2" fmla="*/ 456237 w 178"/>
                <a:gd name="T3" fmla="*/ 2097004 h 722"/>
                <a:gd name="T4" fmla="*/ 157323 w 178"/>
                <a:gd name="T5" fmla="*/ 926766 h 722"/>
                <a:gd name="T6" fmla="*/ 47197 w 178"/>
                <a:gd name="T7" fmla="*/ 200276 h 722"/>
                <a:gd name="T8" fmla="*/ 0 w 178"/>
                <a:gd name="T9" fmla="*/ 0 h 722"/>
                <a:gd name="T10" fmla="*/ 129792 w 178"/>
                <a:gd name="T11" fmla="*/ 930693 h 722"/>
                <a:gd name="T12" fmla="*/ 420839 w 178"/>
                <a:gd name="T13" fmla="*/ 2108785 h 722"/>
                <a:gd name="T14" fmla="*/ 629293 w 178"/>
                <a:gd name="T15" fmla="*/ 2674269 h 722"/>
                <a:gd name="T16" fmla="*/ 700088 w 178"/>
                <a:gd name="T17" fmla="*/ 2835275 h 722"/>
                <a:gd name="T18" fmla="*/ 684356 w 178"/>
                <a:gd name="T19" fmla="*/ 2780297 h 722"/>
                <a:gd name="T20" fmla="*/ 637159 w 178"/>
                <a:gd name="T21" fmla="*/ 2591803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43277 w 23"/>
                <a:gd name="T1" fmla="*/ 2266168 h 635"/>
                <a:gd name="T2" fmla="*/ 47211 w 23"/>
                <a:gd name="T3" fmla="*/ 2313298 h 635"/>
                <a:gd name="T4" fmla="*/ 86554 w 23"/>
                <a:gd name="T5" fmla="*/ 2482180 h 635"/>
                <a:gd name="T6" fmla="*/ 90488 w 23"/>
                <a:gd name="T7" fmla="*/ 2493963 h 635"/>
                <a:gd name="T8" fmla="*/ 66882 w 23"/>
                <a:gd name="T9" fmla="*/ 2262240 h 635"/>
                <a:gd name="T10" fmla="*/ 19671 w 23"/>
                <a:gd name="T11" fmla="*/ 1056498 h 635"/>
                <a:gd name="T12" fmla="*/ 59014 w 23"/>
                <a:gd name="T13" fmla="*/ 0 h 635"/>
                <a:gd name="T14" fmla="*/ 47211 w 23"/>
                <a:gd name="T15" fmla="*/ 0 h 635"/>
                <a:gd name="T16" fmla="*/ 3934 w 23"/>
                <a:gd name="T17" fmla="*/ 1056498 h 635"/>
                <a:gd name="T18" fmla="*/ 43277 w 23"/>
                <a:gd name="T19" fmla="*/ 2266168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19610 w 17"/>
                <a:gd name="T3" fmla="*/ 220173 h 107"/>
                <a:gd name="T4" fmla="*/ 66675 w 17"/>
                <a:gd name="T5" fmla="*/ 420688 h 107"/>
                <a:gd name="T6" fmla="*/ 43143 w 17"/>
                <a:gd name="T7" fmla="*/ 180857 h 107"/>
                <a:gd name="T8" fmla="*/ 39221 w 17"/>
                <a:gd name="T9" fmla="*/ 169062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19747 w 41"/>
                <a:gd name="T3" fmla="*/ 365769 h 222"/>
                <a:gd name="T4" fmla="*/ 67140 w 41"/>
                <a:gd name="T5" fmla="*/ 652877 h 222"/>
                <a:gd name="T6" fmla="*/ 94785 w 41"/>
                <a:gd name="T7" fmla="*/ 723671 h 222"/>
                <a:gd name="T8" fmla="*/ 161925 w 41"/>
                <a:gd name="T9" fmla="*/ 873125 h 222"/>
                <a:gd name="T10" fmla="*/ 150077 w 41"/>
                <a:gd name="T11" fmla="*/ 833795 h 222"/>
                <a:gd name="T12" fmla="*/ 51342 w 41"/>
                <a:gd name="T13" fmla="*/ 361836 h 222"/>
                <a:gd name="T14" fmla="*/ 31595 w 41"/>
                <a:gd name="T15" fmla="*/ 86526 h 222"/>
                <a:gd name="T16" fmla="*/ 27646 w 41"/>
                <a:gd name="T17" fmla="*/ 70794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27510 w 450"/>
                <a:gd name="T1" fmla="*/ 3353798 h 878"/>
                <a:gd name="T2" fmla="*/ 196497 w 450"/>
                <a:gd name="T3" fmla="*/ 2407352 h 878"/>
                <a:gd name="T4" fmla="*/ 585562 w 450"/>
                <a:gd name="T5" fmla="*/ 1523740 h 878"/>
                <a:gd name="T6" fmla="*/ 1120034 w 450"/>
                <a:gd name="T7" fmla="*/ 718671 h 878"/>
                <a:gd name="T8" fmla="*/ 1430500 w 450"/>
                <a:gd name="T9" fmla="*/ 349518 h 878"/>
                <a:gd name="T10" fmla="*/ 1595557 w 450"/>
                <a:gd name="T11" fmla="*/ 172795 h 878"/>
                <a:gd name="T12" fmla="*/ 1768475 w 450"/>
                <a:gd name="T13" fmla="*/ 3927 h 878"/>
                <a:gd name="T14" fmla="*/ 1768475 w 450"/>
                <a:gd name="T15" fmla="*/ 0 h 878"/>
                <a:gd name="T16" fmla="*/ 1591628 w 450"/>
                <a:gd name="T17" fmla="*/ 168868 h 878"/>
                <a:gd name="T18" fmla="*/ 1426570 w 450"/>
                <a:gd name="T19" fmla="*/ 345590 h 878"/>
                <a:gd name="T20" fmla="*/ 1112174 w 450"/>
                <a:gd name="T21" fmla="*/ 710817 h 878"/>
                <a:gd name="T22" fmla="*/ 569842 w 450"/>
                <a:gd name="T23" fmla="*/ 1515885 h 878"/>
                <a:gd name="T24" fmla="*/ 176848 w 450"/>
                <a:gd name="T25" fmla="*/ 2399497 h 878"/>
                <a:gd name="T26" fmla="*/ 0 w 450"/>
                <a:gd name="T27" fmla="*/ 3353798 h 878"/>
                <a:gd name="T28" fmla="*/ 0 w 450"/>
                <a:gd name="T29" fmla="*/ 3373434 h 878"/>
                <a:gd name="T30" fmla="*/ 27510 w 450"/>
                <a:gd name="T31" fmla="*/ 3448050 h 878"/>
                <a:gd name="T32" fmla="*/ 27510 w 450"/>
                <a:gd name="T33" fmla="*/ 3353798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102598 w 35"/>
                <a:gd name="T3" fmla="*/ 287338 h 73"/>
                <a:gd name="T4" fmla="*/ 138113 w 35"/>
                <a:gd name="T5" fmla="*/ 287338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27781 w 8"/>
                <a:gd name="T1" fmla="*/ 173170 h 48"/>
                <a:gd name="T2" fmla="*/ 31750 w 8"/>
                <a:gd name="T3" fmla="*/ 188913 h 48"/>
                <a:gd name="T4" fmla="*/ 31750 w 8"/>
                <a:gd name="T5" fmla="*/ 74778 h 48"/>
                <a:gd name="T6" fmla="*/ 3969 w 8"/>
                <a:gd name="T7" fmla="*/ 0 h 48"/>
                <a:gd name="T8" fmla="*/ 0 w 8"/>
                <a:gd name="T9" fmla="*/ 102328 h 48"/>
                <a:gd name="T10" fmla="*/ 27781 w 8"/>
                <a:gd name="T11" fmla="*/ 173170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27354 w 52"/>
                <a:gd name="T1" fmla="*/ 70697 h 135"/>
                <a:gd name="T2" fmla="*/ 0 w 52"/>
                <a:gd name="T3" fmla="*/ 0 h 135"/>
                <a:gd name="T4" fmla="*/ 46892 w 52"/>
                <a:gd name="T5" fmla="*/ 188524 h 135"/>
                <a:gd name="T6" fmla="*/ 62523 w 52"/>
                <a:gd name="T7" fmla="*/ 243511 h 135"/>
                <a:gd name="T8" fmla="*/ 199292 w 52"/>
                <a:gd name="T9" fmla="*/ 530225 h 135"/>
                <a:gd name="T10" fmla="*/ 203200 w 52"/>
                <a:gd name="T11" fmla="*/ 530225 h 135"/>
                <a:gd name="T12" fmla="*/ 93785 w 52"/>
                <a:gd name="T13" fmla="*/ 219945 h 135"/>
                <a:gd name="T14" fmla="*/ 27354 w 52"/>
                <a:gd name="T15" fmla="*/ 70697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027" name="Group 9"/>
          <p:cNvGrpSpPr>
            <a:grpSpLocks/>
          </p:cNvGrpSpPr>
          <p:nvPr/>
        </p:nvGrpSpPr>
        <p:grpSpPr bwMode="auto">
          <a:xfrm>
            <a:off x="26988" y="0"/>
            <a:ext cx="2357437" cy="6853238"/>
            <a:chOff x="6627813" y="195610"/>
            <a:chExt cx="1952625" cy="5678141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>
                <a:gd name="T0" fmla="*/ 27835 w 103"/>
                <a:gd name="T1" fmla="*/ 832351 h 920"/>
                <a:gd name="T2" fmla="*/ 103388 w 103"/>
                <a:gd name="T3" fmla="*/ 1763790 h 920"/>
                <a:gd name="T4" fmla="*/ 226658 w 103"/>
                <a:gd name="T5" fmla="*/ 2691267 h 920"/>
                <a:gd name="T6" fmla="*/ 401622 w 103"/>
                <a:gd name="T7" fmla="*/ 3610816 h 920"/>
                <a:gd name="T8" fmla="*/ 409575 w 103"/>
                <a:gd name="T9" fmla="*/ 3646488 h 920"/>
                <a:gd name="T10" fmla="*/ 393669 w 103"/>
                <a:gd name="T11" fmla="*/ 3464164 h 920"/>
                <a:gd name="T12" fmla="*/ 393669 w 103"/>
                <a:gd name="T13" fmla="*/ 3432455 h 920"/>
                <a:gd name="T14" fmla="*/ 250517 w 103"/>
                <a:gd name="T15" fmla="*/ 2687303 h 920"/>
                <a:gd name="T16" fmla="*/ 119294 w 103"/>
                <a:gd name="T17" fmla="*/ 1759827 h 920"/>
                <a:gd name="T18" fmla="*/ 35788 w 103"/>
                <a:gd name="T19" fmla="*/ 828387 h 920"/>
                <a:gd name="T20" fmla="*/ 11929 w 103"/>
                <a:gd name="T21" fmla="*/ 364649 h 920"/>
                <a:gd name="T22" fmla="*/ 3976 w 103"/>
                <a:gd name="T23" fmla="*/ 0 h 920"/>
                <a:gd name="T24" fmla="*/ 0 w 103"/>
                <a:gd name="T25" fmla="*/ 0 h 920"/>
                <a:gd name="T26" fmla="*/ 3976 w 103"/>
                <a:gd name="T27" fmla="*/ 364649 h 920"/>
                <a:gd name="T28" fmla="*/ 27835 w 103"/>
                <a:gd name="T29" fmla="*/ 832351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211300 w 88"/>
                <a:gd name="T1" fmla="*/ 908844 h 330"/>
                <a:gd name="T2" fmla="*/ 350838 w 88"/>
                <a:gd name="T3" fmla="*/ 1309688 h 330"/>
                <a:gd name="T4" fmla="*/ 350838 w 88"/>
                <a:gd name="T5" fmla="*/ 1222375 h 330"/>
                <a:gd name="T6" fmla="*/ 350838 w 88"/>
                <a:gd name="T7" fmla="*/ 1206500 h 330"/>
                <a:gd name="T8" fmla="*/ 247181 w 88"/>
                <a:gd name="T9" fmla="*/ 896938 h 330"/>
                <a:gd name="T10" fmla="*/ 0 w 88"/>
                <a:gd name="T11" fmla="*/ 0 h 330"/>
                <a:gd name="T12" fmla="*/ 27908 w 88"/>
                <a:gd name="T13" fmla="*/ 250031 h 330"/>
                <a:gd name="T14" fmla="*/ 211300 w 88"/>
                <a:gd name="T15" fmla="*/ 908844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23813 w 90"/>
                <a:gd name="T1" fmla="*/ 59474 h 207"/>
                <a:gd name="T2" fmla="*/ 0 w 90"/>
                <a:gd name="T3" fmla="*/ 0 h 207"/>
                <a:gd name="T4" fmla="*/ 3969 w 90"/>
                <a:gd name="T5" fmla="*/ 114983 h 207"/>
                <a:gd name="T6" fmla="*/ 166688 w 90"/>
                <a:gd name="T7" fmla="*/ 503545 h 207"/>
                <a:gd name="T8" fmla="*/ 317500 w 90"/>
                <a:gd name="T9" fmla="*/ 820738 h 207"/>
                <a:gd name="T10" fmla="*/ 357188 w 90"/>
                <a:gd name="T11" fmla="*/ 820738 h 207"/>
                <a:gd name="T12" fmla="*/ 198438 w 90"/>
                <a:gd name="T13" fmla="*/ 487685 h 207"/>
                <a:gd name="T14" fmla="*/ 23813 w 90"/>
                <a:gd name="T15" fmla="*/ 59474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401541 w 115"/>
                <a:gd name="T1" fmla="*/ 1622524 h 467"/>
                <a:gd name="T2" fmla="*/ 310101 w 115"/>
                <a:gd name="T3" fmla="*/ 1364666 h 467"/>
                <a:gd name="T4" fmla="*/ 115294 w 115"/>
                <a:gd name="T5" fmla="*/ 599025 h 467"/>
                <a:gd name="T6" fmla="*/ 51683 w 115"/>
                <a:gd name="T7" fmla="*/ 210254 h 467"/>
                <a:gd name="T8" fmla="*/ 0 w 115"/>
                <a:gd name="T9" fmla="*/ 0 h 467"/>
                <a:gd name="T10" fmla="*/ 83489 w 115"/>
                <a:gd name="T11" fmla="*/ 602992 h 467"/>
                <a:gd name="T12" fmla="*/ 274320 w 115"/>
                <a:gd name="T13" fmla="*/ 1376567 h 467"/>
                <a:gd name="T14" fmla="*/ 409492 w 115"/>
                <a:gd name="T15" fmla="*/ 1749470 h 467"/>
                <a:gd name="T16" fmla="*/ 457200 w 115"/>
                <a:gd name="T17" fmla="*/ 1852613 h 467"/>
                <a:gd name="T18" fmla="*/ 445273 w 115"/>
                <a:gd name="T19" fmla="*/ 1816910 h 467"/>
                <a:gd name="T20" fmla="*/ 401541 w 115"/>
                <a:gd name="T21" fmla="*/ 1622524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68219 w 36"/>
                <a:gd name="T1" fmla="*/ 2508250 h 633"/>
                <a:gd name="T2" fmla="*/ 52167 w 36"/>
                <a:gd name="T3" fmla="*/ 2365601 h 633"/>
                <a:gd name="T4" fmla="*/ 20064 w 36"/>
                <a:gd name="T5" fmla="*/ 1577067 h 633"/>
                <a:gd name="T6" fmla="*/ 52167 w 36"/>
                <a:gd name="T7" fmla="*/ 784571 h 633"/>
                <a:gd name="T8" fmla="*/ 88283 w 36"/>
                <a:gd name="T9" fmla="*/ 392286 h 633"/>
                <a:gd name="T10" fmla="*/ 144463 w 36"/>
                <a:gd name="T11" fmla="*/ 0 h 633"/>
                <a:gd name="T12" fmla="*/ 140450 w 36"/>
                <a:gd name="T13" fmla="*/ 0 h 633"/>
                <a:gd name="T14" fmla="*/ 80257 w 36"/>
                <a:gd name="T15" fmla="*/ 392286 h 633"/>
                <a:gd name="T16" fmla="*/ 40129 w 36"/>
                <a:gd name="T17" fmla="*/ 784571 h 633"/>
                <a:gd name="T18" fmla="*/ 4013 w 36"/>
                <a:gd name="T19" fmla="*/ 1577067 h 633"/>
                <a:gd name="T20" fmla="*/ 28090 w 36"/>
                <a:gd name="T21" fmla="*/ 2333901 h 633"/>
                <a:gd name="T22" fmla="*/ 64206 w 36"/>
                <a:gd name="T23" fmla="*/ 2504288 h 633"/>
                <a:gd name="T24" fmla="*/ 68219 w 36"/>
                <a:gd name="T25" fmla="*/ 2508250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87313 w 28"/>
                <a:gd name="T1" fmla="*/ 233363 h 59"/>
                <a:gd name="T2" fmla="*/ 111125 w 28"/>
                <a:gd name="T3" fmla="*/ 233363 h 59"/>
                <a:gd name="T4" fmla="*/ 0 w 28"/>
                <a:gd name="T5" fmla="*/ 0 h 59"/>
                <a:gd name="T6" fmla="*/ 87313 w 28"/>
                <a:gd name="T7" fmla="*/ 233363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16062 w 17"/>
                <a:gd name="T1" fmla="*/ 213912 h 107"/>
                <a:gd name="T2" fmla="*/ 68263 w 17"/>
                <a:gd name="T3" fmla="*/ 423863 h 107"/>
                <a:gd name="T4" fmla="*/ 40155 w 17"/>
                <a:gd name="T5" fmla="*/ 174299 h 107"/>
                <a:gd name="T6" fmla="*/ 36139 w 17"/>
                <a:gd name="T7" fmla="*/ 170337 h 107"/>
                <a:gd name="T8" fmla="*/ 0 w 17"/>
                <a:gd name="T9" fmla="*/ 0 h 107"/>
                <a:gd name="T10" fmla="*/ 0 w 17"/>
                <a:gd name="T11" fmla="*/ 31691 h 107"/>
                <a:gd name="T12" fmla="*/ 16062 w 17"/>
                <a:gd name="T13" fmla="*/ 213912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31793 w 294"/>
                <a:gd name="T1" fmla="*/ 2191628 h 568"/>
                <a:gd name="T2" fmla="*/ 139095 w 294"/>
                <a:gd name="T3" fmla="*/ 1573375 h 568"/>
                <a:gd name="T4" fmla="*/ 393441 w 294"/>
                <a:gd name="T5" fmla="*/ 998716 h 568"/>
                <a:gd name="T6" fmla="*/ 743166 w 294"/>
                <a:gd name="T7" fmla="*/ 471616 h 568"/>
                <a:gd name="T8" fmla="*/ 945848 w 294"/>
                <a:gd name="T9" fmla="*/ 229863 h 568"/>
                <a:gd name="T10" fmla="*/ 1053150 w 294"/>
                <a:gd name="T11" fmla="*/ 110968 h 568"/>
                <a:gd name="T12" fmla="*/ 1168400 w 294"/>
                <a:gd name="T13" fmla="*/ 0 h 568"/>
                <a:gd name="T14" fmla="*/ 1164426 w 294"/>
                <a:gd name="T15" fmla="*/ 0 h 568"/>
                <a:gd name="T16" fmla="*/ 1049176 w 294"/>
                <a:gd name="T17" fmla="*/ 107005 h 568"/>
                <a:gd name="T18" fmla="*/ 941873 w 294"/>
                <a:gd name="T19" fmla="*/ 221937 h 568"/>
                <a:gd name="T20" fmla="*/ 735218 w 294"/>
                <a:gd name="T21" fmla="*/ 463690 h 568"/>
                <a:gd name="T22" fmla="*/ 377544 w 294"/>
                <a:gd name="T23" fmla="*/ 986827 h 568"/>
                <a:gd name="T24" fmla="*/ 119224 w 294"/>
                <a:gd name="T25" fmla="*/ 1569411 h 568"/>
                <a:gd name="T26" fmla="*/ 0 w 294"/>
                <a:gd name="T27" fmla="*/ 2175775 h 568"/>
                <a:gd name="T28" fmla="*/ 27819 w 294"/>
                <a:gd name="T29" fmla="*/ 2251075 h 568"/>
                <a:gd name="T30" fmla="*/ 31793 w 294"/>
                <a:gd name="T31" fmla="*/ 2191628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76010 w 25"/>
                <a:gd name="T3" fmla="*/ 209550 h 53"/>
                <a:gd name="T4" fmla="*/ 100013 w 25"/>
                <a:gd name="T5" fmla="*/ 209550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7590 w 29"/>
                <a:gd name="T3" fmla="*/ 352718 h 141"/>
                <a:gd name="T4" fmla="*/ 70945 w 29"/>
                <a:gd name="T5" fmla="*/ 463685 h 141"/>
                <a:gd name="T6" fmla="*/ 114300 w 29"/>
                <a:gd name="T7" fmla="*/ 558800 h 141"/>
                <a:gd name="T8" fmla="*/ 106417 w 29"/>
                <a:gd name="T9" fmla="*/ 535021 h 141"/>
                <a:gd name="T10" fmla="*/ 31531 w 29"/>
                <a:gd name="T11" fmla="*/ 87189 h 141"/>
                <a:gd name="T12" fmla="*/ 15766 w 29"/>
                <a:gd name="T13" fmla="*/ 43594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102328 h 48"/>
                <a:gd name="T2" fmla="*/ 15875 w 8"/>
                <a:gd name="T3" fmla="*/ 145620 h 48"/>
                <a:gd name="T4" fmla="*/ 31750 w 8"/>
                <a:gd name="T5" fmla="*/ 188913 h 48"/>
                <a:gd name="T6" fmla="*/ 27781 w 8"/>
                <a:gd name="T7" fmla="*/ 74778 h 48"/>
                <a:gd name="T8" fmla="*/ 0 w 8"/>
                <a:gd name="T9" fmla="*/ 0 h 48"/>
                <a:gd name="T10" fmla="*/ 0 w 8"/>
                <a:gd name="T11" fmla="*/ 15743 h 48"/>
                <a:gd name="T12" fmla="*/ 0 w 8"/>
                <a:gd name="T13" fmla="*/ 10232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43656 w 44"/>
                <a:gd name="T1" fmla="*/ 110925 h 111"/>
                <a:gd name="T2" fmla="*/ 0 w 44"/>
                <a:gd name="T3" fmla="*/ 0 h 111"/>
                <a:gd name="T4" fmla="*/ 43656 w 44"/>
                <a:gd name="T5" fmla="*/ 194119 h 111"/>
                <a:gd name="T6" fmla="*/ 55563 w 44"/>
                <a:gd name="T7" fmla="*/ 229773 h 111"/>
                <a:gd name="T8" fmla="*/ 154781 w 44"/>
                <a:gd name="T9" fmla="*/ 439738 h 111"/>
                <a:gd name="T10" fmla="*/ 174625 w 44"/>
                <a:gd name="T11" fmla="*/ 439738 h 111"/>
                <a:gd name="T12" fmla="*/ 87313 w 44"/>
                <a:gd name="T13" fmla="*/ 206003 h 111"/>
                <a:gd name="T14" fmla="*/ 43656 w 44"/>
                <a:gd name="T15" fmla="*/ 110925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2592388" y="623888"/>
            <a:ext cx="8912225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  <a:endParaRPr lang="en-US" altLang="it-IT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89213" y="2133600"/>
            <a:ext cx="8915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Modifica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  <a:endParaRPr lang="en-US" altLang="it-IT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0FC05CE-D470-4C71-966F-72E7EA1E86A9}" type="datetimeFigureOut">
              <a:rPr lang="it-IT"/>
              <a:pPr>
                <a:defRPr/>
              </a:pPr>
              <a:t>30/10/2023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3" y="787400"/>
            <a:ext cx="779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2000">
                <a:solidFill>
                  <a:srgbClr val="FEFFFF"/>
                </a:solidFill>
                <a:latin typeface="+mn-lt"/>
              </a:defRPr>
            </a:lvl1pPr>
          </a:lstStyle>
          <a:p>
            <a:pPr>
              <a:defRPr/>
            </a:pPr>
            <a:fld id="{0ABFF123-998B-4589-B0E3-3C76676DDAA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6030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7" r:id="rId1"/>
    <p:sldLayoutId id="2147484198" r:id="rId2"/>
    <p:sldLayoutId id="2147484199" r:id="rId3"/>
    <p:sldLayoutId id="2147484200" r:id="rId4"/>
    <p:sldLayoutId id="2147484201" r:id="rId5"/>
    <p:sldLayoutId id="2147484202" r:id="rId6"/>
    <p:sldLayoutId id="2147484203" r:id="rId7"/>
    <p:sldLayoutId id="2147484204" r:id="rId8"/>
    <p:sldLayoutId id="2147484205" r:id="rId9"/>
    <p:sldLayoutId id="2147484206" r:id="rId10"/>
    <p:sldLayoutId id="2147484207" r:id="rId11"/>
    <p:sldLayoutId id="2147484208" r:id="rId12"/>
    <p:sldLayoutId id="2147484209" r:id="rId13"/>
    <p:sldLayoutId id="2147484210" r:id="rId14"/>
    <p:sldLayoutId id="2147484211" r:id="rId15"/>
    <p:sldLayoutId id="2147484212" r:id="rId16"/>
  </p:sldLayoutIdLst>
  <p:transition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178DBB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78DBB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78DBB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78DBB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78DBB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2.xml"/><Relationship Id="rId5" Type="http://schemas.openxmlformats.org/officeDocument/2006/relationships/slide" Target="slide25.xml"/><Relationship Id="rId4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mailto:miic8et00x@istruzione.it" TargetMode="External"/><Relationship Id="rId1" Type="http://schemas.openxmlformats.org/officeDocument/2006/relationships/slideLayout" Target="../slideLayouts/slideLayout4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5000">
              <a:srgbClr val="FFFFFF"/>
            </a:gs>
            <a:gs pos="59000">
              <a:schemeClr val="accent2">
                <a:lumMod val="40000"/>
                <a:lumOff val="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237205" y="245200"/>
            <a:ext cx="4976813" cy="143990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 smtClean="0">
                <a:solidFill>
                  <a:schemeClr val="accent3">
                    <a:lumMod val="75000"/>
                  </a:schemeClr>
                </a:solidFill>
                <a:latin typeface="Berlin Sans FB" panose="020E0602020502020306" pitchFamily="34" charset="0"/>
              </a:rPr>
              <a:t>ISTITUTO COMPRENSIVO</a:t>
            </a:r>
            <a:br>
              <a:rPr lang="it-IT" dirty="0" smtClean="0">
                <a:solidFill>
                  <a:schemeClr val="accent3">
                    <a:lumMod val="75000"/>
                  </a:schemeClr>
                </a:solidFill>
                <a:latin typeface="Berlin Sans FB" panose="020E0602020502020306" pitchFamily="34" charset="0"/>
              </a:rPr>
            </a:br>
            <a:r>
              <a:rPr lang="it-IT" dirty="0" smtClean="0">
                <a:solidFill>
                  <a:schemeClr val="accent3">
                    <a:lumMod val="75000"/>
                  </a:schemeClr>
                </a:solidFill>
                <a:latin typeface="Berlin Sans FB" panose="020E0602020502020306" pitchFamily="34" charset="0"/>
              </a:rPr>
              <a:t>LEONARDO DA VINCI</a:t>
            </a:r>
            <a:br>
              <a:rPr lang="it-IT" dirty="0" smtClean="0">
                <a:solidFill>
                  <a:schemeClr val="accent3">
                    <a:lumMod val="75000"/>
                  </a:schemeClr>
                </a:solidFill>
                <a:latin typeface="Berlin Sans FB" panose="020E0602020502020306" pitchFamily="34" charset="0"/>
              </a:rPr>
            </a:br>
            <a:r>
              <a:rPr lang="it-IT" sz="2700" dirty="0" smtClean="0">
                <a:solidFill>
                  <a:schemeClr val="accent3">
                    <a:lumMod val="75000"/>
                  </a:schemeClr>
                </a:solidFill>
                <a:latin typeface="Berlin Sans FB" panose="020E0602020502020306" pitchFamily="34" charset="0"/>
              </a:rPr>
              <a:t>con percorsi ad indirizzo musicale</a:t>
            </a:r>
            <a:r>
              <a:rPr lang="it-IT" dirty="0" smtClean="0">
                <a:solidFill>
                  <a:schemeClr val="accent3">
                    <a:lumMod val="75000"/>
                  </a:schemeClr>
                </a:solidFill>
                <a:latin typeface="Berlin Sans FB" panose="020E0602020502020306" pitchFamily="34" charset="0"/>
              </a:rPr>
              <a:t/>
            </a:r>
            <a:br>
              <a:rPr lang="it-IT" dirty="0" smtClean="0">
                <a:solidFill>
                  <a:schemeClr val="accent3">
                    <a:lumMod val="75000"/>
                  </a:schemeClr>
                </a:solidFill>
                <a:latin typeface="Berlin Sans FB" panose="020E0602020502020306" pitchFamily="34" charset="0"/>
              </a:rPr>
            </a:br>
            <a:endParaRPr lang="it-IT" dirty="0">
              <a:solidFill>
                <a:schemeClr val="accent3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4339" name="CasellaDiTesto 5"/>
          <p:cNvSpPr txBox="1">
            <a:spLocks noChangeArrowheads="1"/>
          </p:cNvSpPr>
          <p:nvPr/>
        </p:nvSpPr>
        <p:spPr bwMode="auto">
          <a:xfrm>
            <a:off x="465931" y="2495596"/>
            <a:ext cx="33131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3600" dirty="0">
                <a:solidFill>
                  <a:schemeClr val="accent3">
                    <a:lumMod val="75000"/>
                  </a:schemeClr>
                </a:solidFill>
                <a:latin typeface="Berlin Sans FB" panose="020E0602020502020306" pitchFamily="34" charset="0"/>
              </a:rPr>
              <a:t>Cesano </a:t>
            </a:r>
            <a:r>
              <a:rPr lang="it-IT" altLang="it-IT" sz="3600" dirty="0" smtClean="0">
                <a:solidFill>
                  <a:schemeClr val="accent3">
                    <a:lumMod val="75000"/>
                  </a:schemeClr>
                </a:solidFill>
                <a:latin typeface="Berlin Sans FB" panose="020E0602020502020306" pitchFamily="34" charset="0"/>
              </a:rPr>
              <a:t>Boscone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3600" dirty="0" smtClean="0">
                <a:solidFill>
                  <a:schemeClr val="accent3">
                    <a:lumMod val="75000"/>
                  </a:schemeClr>
                </a:solidFill>
                <a:latin typeface="Berlin Sans FB" panose="020E0602020502020306" pitchFamily="34" charset="0"/>
              </a:rPr>
              <a:t>(MI)</a:t>
            </a:r>
            <a:endParaRPr lang="it-IT" altLang="it-IT" sz="3600" dirty="0">
              <a:solidFill>
                <a:schemeClr val="accent3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74675" y="4070350"/>
            <a:ext cx="3095625" cy="2160588"/>
          </a:xfrm>
          <a:prstGeom prst="rect">
            <a:avLst/>
          </a:prstGeo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 anchorCtr="1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endParaRPr lang="it-IT" altLang="it-IT" sz="2400" kern="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/>
            </a:endParaRPr>
          </a:p>
          <a:p>
            <a:pPr eaLnBrk="1" hangingPunct="1">
              <a:defRPr/>
            </a:pPr>
            <a:endParaRPr lang="it-IT" altLang="it-IT" sz="1050" kern="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erlin Sans FB" panose="020E0602020502020306" pitchFamily="34" charset="0"/>
            </a:endParaRPr>
          </a:p>
          <a:p>
            <a:pPr eaLnBrk="1" hangingPunct="1">
              <a:defRPr/>
            </a:pPr>
            <a:r>
              <a:rPr lang="it-IT" altLang="it-IT" sz="24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sintesi del </a:t>
            </a:r>
          </a:p>
          <a:p>
            <a:pPr eaLnBrk="1" hangingPunct="1">
              <a:defRPr/>
            </a:pPr>
            <a:r>
              <a:rPr lang="it-IT" altLang="it-IT" sz="24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Piano dell’Offerta Formativa</a:t>
            </a:r>
          </a:p>
          <a:p>
            <a:pPr eaLnBrk="1" hangingPunct="1">
              <a:defRPr/>
            </a:pPr>
            <a:r>
              <a:rPr lang="it-IT" altLang="it-IT" sz="2400" kern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a.s</a:t>
            </a:r>
            <a:r>
              <a:rPr lang="it-IT" altLang="it-IT" sz="2400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.</a:t>
            </a:r>
            <a:r>
              <a:rPr lang="it-IT" altLang="it-IT" sz="24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</a:t>
            </a:r>
            <a:r>
              <a:rPr lang="it-IT" altLang="it-IT" sz="24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2023 </a:t>
            </a:r>
            <a:r>
              <a:rPr lang="it-IT" altLang="it-IT" sz="24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- </a:t>
            </a:r>
            <a:r>
              <a:rPr lang="it-IT" altLang="it-IT" sz="24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2024</a:t>
            </a:r>
            <a:endParaRPr lang="it-IT" altLang="it-IT" sz="2400" kern="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/>
            </a:endParaRPr>
          </a:p>
          <a:p>
            <a:pPr eaLnBrk="1" hangingPunct="1">
              <a:defRPr/>
            </a:pPr>
            <a:endParaRPr lang="it-IT" altLang="it-IT" b="1" kern="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/>
            </a:endParaRPr>
          </a:p>
        </p:txBody>
      </p:sp>
      <p:pic>
        <p:nvPicPr>
          <p:cNvPr id="9" name="Segnaposto immagine 2"/>
          <p:cNvPicPr>
            <a:picLocks noChangeAspect="1"/>
          </p:cNvPicPr>
          <p:nvPr/>
        </p:nvPicPr>
        <p:blipFill>
          <a:blip r:embed="rId2" cstate="print">
            <a:lum/>
            <a:alphaModFix/>
          </a:blip>
          <a:srcRect/>
          <a:stretch>
            <a:fillRect/>
          </a:stretch>
        </p:blipFill>
        <p:spPr>
          <a:xfrm>
            <a:off x="6648994" y="1370012"/>
            <a:ext cx="4608019" cy="4890979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ttangolo 1"/>
          <p:cNvSpPr>
            <a:spLocks noChangeArrowheads="1"/>
          </p:cNvSpPr>
          <p:nvPr/>
        </p:nvSpPr>
        <p:spPr bwMode="auto">
          <a:xfrm>
            <a:off x="303213" y="1382713"/>
            <a:ext cx="1158557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plesso è strutturato su due edifici che contengono le aule per le classi, un’aula multimediale, l’aula di sostegno, i laboratori di arte e scienze, la biblioteca, le aule per le lezioni di strumento, gli uffici di Presidenza, vicepresidenza e l’aula docenti. Al centro, è situato l’edificio che comprende il palazzetto dello sport, una grande palestra con gradinate, bagni e spogliatoi, e l’auditorium, con il palco per gli spettacoli teatrali e musicali. La scuola è circondata da un ampio giardino che condivide con la scuola </a:t>
            </a:r>
            <a:r>
              <a:rPr lang="it-IT" altLang="it-IT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primaria </a:t>
            </a:r>
            <a:r>
              <a:rPr lang="it-IT" altLang="it-IT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Monaca. Tutte le aule sono dotate di LIM.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303213" y="404813"/>
            <a:ext cx="11585575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4800" b="1" dirty="0">
                <a:solidFill>
                  <a:srgbClr val="0000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La Scuola Secondaria di I° grado</a:t>
            </a:r>
            <a:endParaRPr lang="it-IT" sz="4800" b="1" dirty="0">
              <a:solidFill>
                <a:srgbClr val="00009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460" name="Picture 4" descr="https://www.icsdavinci.edu.it/images/sampledata/asimages/team/da-Vinci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662" y="3468688"/>
            <a:ext cx="7178675" cy="31260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www.icsdavinci.edu.it/images/sampledata/asimages/team/DSC_0744b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0" y="558800"/>
            <a:ext cx="4968875" cy="27987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483" name="Picture 4" descr="https://www.icsdavinci.edu.it/images/phocagallery/ISTITUTO/Sec%20I%20Grado%20da%20Vinci/thumbs/phoca_thumb_l_dsc_0724b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558800"/>
            <a:ext cx="4967288" cy="27987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484" name="Picture 6" descr="https://www.icsdavinci.edu.it/images/phocagallery/ISTITUTO/Sec%20I%20Grado%20da%20Vinci/thumbs/phoca_thumb_l_dsc_0730bi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3500437"/>
            <a:ext cx="4967288" cy="27066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485" name="Picture 8" descr="https://www.icsdavinci.edu.it/images/phocagallery/ISTITUTO/Sec%20I%20Grado%20da%20Vinci/thumbs/phoca_thumb_l_dsc_0764bi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0" y="3500438"/>
            <a:ext cx="4968875" cy="27066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0726" name="CasellaDiTesto 1"/>
          <p:cNvSpPr txBox="1">
            <a:spLocks noChangeArrowheads="1"/>
          </p:cNvSpPr>
          <p:nvPr/>
        </p:nvSpPr>
        <p:spPr bwMode="auto">
          <a:xfrm>
            <a:off x="3505200" y="2965450"/>
            <a:ext cx="17319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>
                <a:solidFill>
                  <a:schemeClr val="bg1"/>
                </a:solidFill>
                <a:latin typeface="Calibri" panose="020F0502020204030204" pitchFamily="34" charset="0"/>
              </a:rPr>
              <a:t>Palestra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it-IT" altLang="it-IT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0727" name="CasellaDiTesto 2"/>
          <p:cNvSpPr txBox="1">
            <a:spLocks noChangeArrowheads="1"/>
          </p:cNvSpPr>
          <p:nvPr/>
        </p:nvSpPr>
        <p:spPr bwMode="auto">
          <a:xfrm>
            <a:off x="3684588" y="5837238"/>
            <a:ext cx="18716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</a:rPr>
              <a:t>Aula informatica</a:t>
            </a:r>
          </a:p>
        </p:txBody>
      </p:sp>
      <p:sp>
        <p:nvSpPr>
          <p:cNvPr id="30728" name="CasellaDiTesto 3"/>
          <p:cNvSpPr txBox="1">
            <a:spLocks noChangeArrowheads="1"/>
          </p:cNvSpPr>
          <p:nvPr/>
        </p:nvSpPr>
        <p:spPr bwMode="auto">
          <a:xfrm>
            <a:off x="7620000" y="2936875"/>
            <a:ext cx="2224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>
                <a:solidFill>
                  <a:schemeClr val="bg1"/>
                </a:solidFill>
                <a:latin typeface="Calibri" panose="020F0502020204030204" pitchFamily="34" charset="0"/>
              </a:rPr>
              <a:t>Aula arte</a:t>
            </a:r>
          </a:p>
        </p:txBody>
      </p:sp>
      <p:sp>
        <p:nvSpPr>
          <p:cNvPr id="30729" name="CasellaDiTesto 4"/>
          <p:cNvSpPr txBox="1">
            <a:spLocks noChangeArrowheads="1"/>
          </p:cNvSpPr>
          <p:nvPr/>
        </p:nvSpPr>
        <p:spPr bwMode="auto">
          <a:xfrm>
            <a:off x="6840673" y="3611563"/>
            <a:ext cx="2476364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dirty="0">
                <a:solidFill>
                  <a:schemeClr val="bg1"/>
                </a:solidFill>
                <a:latin typeface="Calibri" panose="020F0502020204030204" pitchFamily="34" charset="0"/>
              </a:rPr>
              <a:t>Auditorium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77825" y="1328738"/>
            <a:ext cx="11436350" cy="4200525"/>
          </a:xfrm>
        </p:spPr>
        <p:txBody>
          <a:bodyPr rtlCol="0"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it-IT" altLang="it-IT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L’eterogeneità dell’utenza scolastica necessita della soddisfazione di un’ampia gamma di </a:t>
            </a:r>
            <a:r>
              <a:rPr lang="it-IT" altLang="it-IT" sz="4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bisogni formativi</a:t>
            </a:r>
            <a:r>
              <a:rPr lang="it-IT" altLang="it-IT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individuati prendendo in considerazione le </a:t>
            </a:r>
            <a:r>
              <a:rPr lang="it-IT" altLang="it-IT" sz="4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esigenze delle famiglie e degli alunni</a:t>
            </a:r>
            <a:r>
              <a:rPr lang="it-IT" altLang="it-IT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 ponendoli in relazione all’azione educativa della scuola.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91" name="Text Box 15"/>
          <p:cNvSpPr txBox="1">
            <a:spLocks noChangeArrowheads="1"/>
          </p:cNvSpPr>
          <p:nvPr/>
        </p:nvSpPr>
        <p:spPr bwMode="auto">
          <a:xfrm>
            <a:off x="6632575" y="4316413"/>
            <a:ext cx="3816350" cy="6286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it-IT" altLang="it-IT" b="1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lvl="1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it-IT" altLang="it-IT" sz="14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graphicFrame>
        <p:nvGraphicFramePr>
          <p:cNvPr id="12" name="Segnaposto contenuto 4"/>
          <p:cNvGraphicFramePr>
            <a:graphicFrameLocks/>
          </p:cNvGraphicFramePr>
          <p:nvPr/>
        </p:nvGraphicFramePr>
        <p:xfrm>
          <a:off x="797859" y="1064524"/>
          <a:ext cx="10596283" cy="56590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2772" name="Rettangolo 1"/>
          <p:cNvSpPr>
            <a:spLocks noChangeArrowheads="1"/>
          </p:cNvSpPr>
          <p:nvPr/>
        </p:nvSpPr>
        <p:spPr bwMode="auto">
          <a:xfrm>
            <a:off x="3568700" y="166688"/>
            <a:ext cx="50561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4000" b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NECESSITÀ FORMATIVE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5"/>
          <p:cNvSpPr>
            <a:spLocks noChangeArrowheads="1"/>
          </p:cNvSpPr>
          <p:nvPr/>
        </p:nvSpPr>
        <p:spPr bwMode="auto">
          <a:xfrm>
            <a:off x="215900" y="88900"/>
            <a:ext cx="11779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4000" b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PROGRAMMAZIONE del Consiglio di Classe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831850" y="808038"/>
            <a:ext cx="10272713" cy="792162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it-IT" alt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con particolare attenzione al livello delle conoscenze, alla</a:t>
            </a:r>
            <a:r>
              <a:rPr lang="it-IT" altLang="it-IT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padronanza delle abilità, agli aspetti di: </a:t>
            </a:r>
          </a:p>
        </p:txBody>
      </p:sp>
      <p:sp>
        <p:nvSpPr>
          <p:cNvPr id="15367" name="Rectangle 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104900" y="1789113"/>
            <a:ext cx="2884488" cy="10810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/>
            </a:solidFill>
          </a:ln>
          <a:effectLst/>
        </p:spPr>
        <p:txBody>
          <a:bodyPr anchor="ctr"/>
          <a:lstStyle>
            <a:lvl1pPr algn="ctr"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it-IT" altLang="it-IT" sz="24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Potenziamento</a:t>
            </a:r>
            <a:endParaRPr lang="it-IT" altLang="it-IT" sz="2400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822" name="Rectangle 8"/>
          <p:cNvSpPr>
            <a:spLocks noChangeArrowheads="1"/>
          </p:cNvSpPr>
          <p:nvPr/>
        </p:nvSpPr>
        <p:spPr bwMode="auto">
          <a:xfrm>
            <a:off x="4527550" y="1989138"/>
            <a:ext cx="7351713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Tx/>
              <a:buFontTx/>
              <a:buNone/>
            </a:pPr>
            <a:r>
              <a:rPr lang="it-IT" altLang="it-IT"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anche in piccoli gruppi</a:t>
            </a:r>
          </a:p>
        </p:txBody>
      </p:sp>
      <p:sp>
        <p:nvSpPr>
          <p:cNvPr id="34823" name="Rectangle 10"/>
          <p:cNvSpPr>
            <a:spLocks noChangeArrowheads="1"/>
          </p:cNvSpPr>
          <p:nvPr/>
        </p:nvSpPr>
        <p:spPr bwMode="auto">
          <a:xfrm>
            <a:off x="3792538" y="3933825"/>
            <a:ext cx="58324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Tx/>
              <a:buFontTx/>
              <a:buNone/>
            </a:pPr>
            <a:endParaRPr lang="it-IT" altLang="it-IT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34824" name="Rectangle 1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572000" y="3549650"/>
            <a:ext cx="7300913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Tx/>
              <a:buFontTx/>
              <a:buNone/>
            </a:pPr>
            <a:r>
              <a:rPr lang="it-IT" altLang="it-IT"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anche per agli alunni diversamente abili</a:t>
            </a:r>
            <a:endParaRPr lang="it-IT" altLang="it-IT" sz="2800" u="sng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373" name="Rectangl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104900" y="3394075"/>
            <a:ext cx="2884488" cy="10795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/>
            </a:solidFill>
          </a:ln>
          <a:effectLst/>
        </p:spPr>
        <p:txBody>
          <a:bodyPr anchor="ctr"/>
          <a:lstStyle>
            <a:lvl1pPr algn="ctr"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it-IT" altLang="it-IT" sz="2400" b="1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Consolidamento</a:t>
            </a:r>
            <a:endParaRPr lang="it-IT" altLang="it-IT" sz="2400" b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374" name="Rectangle 1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104900" y="4986338"/>
            <a:ext cx="2884488" cy="10795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/>
            </a:solidFill>
          </a:ln>
          <a:effectLst/>
        </p:spPr>
        <p:txBody>
          <a:bodyPr anchor="ctr"/>
          <a:lstStyle>
            <a:lvl1pPr algn="ctr"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it-IT" altLang="it-IT" sz="2400" b="1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Recupero</a:t>
            </a:r>
            <a:endParaRPr lang="it-IT" altLang="it-IT" sz="2400" b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827" name="Rectangle 1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572000" y="5108575"/>
            <a:ext cx="7300913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Tx/>
              <a:buFontTx/>
              <a:buNone/>
            </a:pPr>
            <a:r>
              <a:rPr lang="it-IT" altLang="it-IT"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anche in collaborazione con il territorio (</a:t>
            </a:r>
            <a:r>
              <a:rPr lang="it-IT" altLang="it-IT" sz="2800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Spazio Compiti</a:t>
            </a:r>
            <a:r>
              <a:rPr lang="it-IT" altLang="it-IT"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it-IT" altLang="it-IT" sz="2800" u="sng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ChangeArrowheads="1"/>
          </p:cNvSpPr>
          <p:nvPr/>
        </p:nvSpPr>
        <p:spPr bwMode="auto">
          <a:xfrm>
            <a:off x="346075" y="347663"/>
            <a:ext cx="11666538" cy="1439862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it-IT" altLang="it-IT" sz="40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Valutazione </a:t>
            </a:r>
          </a:p>
          <a:p>
            <a:pPr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La valutazione è di essenza formativa, e non sommativa, cioè non è la pura media matematica dei voti assegnati dal docente, ma esprime il percorso effettuato nel periodo e il livello complessivo di competenze acquisite dall’alunno</a:t>
            </a:r>
            <a:r>
              <a:rPr lang="it-IT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it-IT" altLang="it-IT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it-IT" altLang="it-IT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it-IT" altLang="it-IT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it-IT" altLang="it-IT" sz="3200" b="1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471488" y="2348502"/>
            <a:ext cx="11541125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Tx/>
              <a:buFontTx/>
              <a:buNone/>
            </a:pPr>
            <a:r>
              <a:rPr lang="it-IT" altLang="it-IT" sz="2800" dirty="0">
                <a:solidFill>
                  <a:srgbClr val="FF0000"/>
                </a:solidFill>
                <a:latin typeface="Calibri" panose="020F0502020204030204" pitchFamily="34" charset="0"/>
              </a:rPr>
              <a:t>Il</a:t>
            </a:r>
            <a:r>
              <a:rPr lang="it-IT" altLang="it-IT" sz="2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it-IT" altLang="it-IT" sz="2800" dirty="0">
                <a:solidFill>
                  <a:srgbClr val="FF0000"/>
                </a:solidFill>
                <a:latin typeface="Calibri" panose="020F0502020204030204" pitchFamily="34" charset="0"/>
              </a:rPr>
              <a:t>Consiglio di classe </a:t>
            </a:r>
          </a:p>
          <a:p>
            <a:pPr eaLnBrk="1" hangingPunct="1">
              <a:spcBef>
                <a:spcPct val="20000"/>
              </a:spcBef>
              <a:buClrTx/>
              <a:buFontTx/>
              <a:buChar char="•"/>
            </a:pPr>
            <a:r>
              <a:rPr lang="it-IT" altLang="it-IT" sz="2400" dirty="0">
                <a:solidFill>
                  <a:schemeClr val="tx1"/>
                </a:solidFill>
                <a:latin typeface="Calibri" panose="020F0502020204030204" pitchFamily="34" charset="0"/>
              </a:rPr>
              <a:t> analizza il livello di partenza dell’alunno</a:t>
            </a:r>
          </a:p>
          <a:p>
            <a:pPr eaLnBrk="1" hangingPunct="1">
              <a:spcBef>
                <a:spcPct val="20000"/>
              </a:spcBef>
              <a:buClrTx/>
              <a:buFontTx/>
              <a:buChar char="•"/>
            </a:pPr>
            <a:r>
              <a:rPr lang="it-IT" altLang="it-IT" sz="2400" dirty="0">
                <a:solidFill>
                  <a:schemeClr val="tx1"/>
                </a:solidFill>
                <a:latin typeface="Calibri" panose="020F0502020204030204" pitchFamily="34" charset="0"/>
              </a:rPr>
              <a:t> predispone un piano adeguato di recupero/consolidamento/approfondimento</a:t>
            </a:r>
          </a:p>
          <a:p>
            <a:pPr eaLnBrk="1" hangingPunct="1">
              <a:spcBef>
                <a:spcPct val="20000"/>
              </a:spcBef>
              <a:buClrTx/>
              <a:buFontTx/>
              <a:buChar char="•"/>
            </a:pPr>
            <a:r>
              <a:rPr lang="it-IT" altLang="it-IT" sz="2400" dirty="0">
                <a:solidFill>
                  <a:schemeClr val="tx1"/>
                </a:solidFill>
                <a:latin typeface="Calibri" panose="020F0502020204030204" pitchFamily="34" charset="0"/>
              </a:rPr>
              <a:t> valuta il percorso effettuato e i progressi compiuti</a:t>
            </a:r>
          </a:p>
          <a:p>
            <a:pPr eaLnBrk="1" hangingPunct="1">
              <a:spcBef>
                <a:spcPct val="20000"/>
              </a:spcBef>
              <a:buClrTx/>
              <a:buFontTx/>
              <a:buNone/>
            </a:pPr>
            <a:endParaRPr lang="it-IT" altLang="it-IT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471488" y="4401344"/>
            <a:ext cx="11307762" cy="178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Tx/>
              <a:buFontTx/>
              <a:buNone/>
            </a:pPr>
            <a:r>
              <a:rPr lang="it-IT" altLang="it-IT" sz="2800" dirty="0">
                <a:solidFill>
                  <a:schemeClr val="bg1"/>
                </a:solidFill>
                <a:latin typeface="Calibri" panose="020F0502020204030204" pitchFamily="34" charset="0"/>
              </a:rPr>
              <a:t>  </a:t>
            </a:r>
            <a:r>
              <a:rPr lang="it-IT" altLang="it-IT" sz="2800" dirty="0">
                <a:solidFill>
                  <a:schemeClr val="tx1"/>
                </a:solidFill>
                <a:latin typeface="Calibri" panose="020F0502020204030204" pitchFamily="34" charset="0"/>
              </a:rPr>
              <a:t>Il Consiglio di classe informa i genitori</a:t>
            </a:r>
          </a:p>
          <a:p>
            <a:pPr eaLnBrk="1" hangingPunct="1">
              <a:spcBef>
                <a:spcPct val="20000"/>
              </a:spcBef>
              <a:buClrTx/>
              <a:buFontTx/>
              <a:buChar char="•"/>
            </a:pPr>
            <a:r>
              <a:rPr lang="it-IT" altLang="it-IT" sz="2400" dirty="0">
                <a:solidFill>
                  <a:schemeClr val="tx1"/>
                </a:solidFill>
                <a:latin typeface="Calibri" panose="020F0502020204030204" pitchFamily="34" charset="0"/>
              </a:rPr>
              <a:t> alla fine del primo quadrimestre con la scheda di valutazione</a:t>
            </a:r>
          </a:p>
          <a:p>
            <a:pPr eaLnBrk="1" hangingPunct="1">
              <a:spcBef>
                <a:spcPct val="20000"/>
              </a:spcBef>
              <a:buClrTx/>
              <a:buFontTx/>
              <a:buChar char="•"/>
            </a:pPr>
            <a:r>
              <a:rPr lang="it-IT" altLang="it-IT" sz="2400" dirty="0">
                <a:solidFill>
                  <a:schemeClr val="tx1"/>
                </a:solidFill>
                <a:latin typeface="Calibri" panose="020F0502020204030204" pitchFamily="34" charset="0"/>
              </a:rPr>
              <a:t> al termine dell’anno scolastico con la scheda di valutazione</a:t>
            </a:r>
          </a:p>
          <a:p>
            <a:pPr eaLnBrk="1" hangingPunct="1">
              <a:spcBef>
                <a:spcPct val="20000"/>
              </a:spcBef>
              <a:buClrTx/>
              <a:buFontTx/>
              <a:buChar char="•"/>
            </a:pPr>
            <a:r>
              <a:rPr lang="it-IT" altLang="it-IT" sz="2400" dirty="0">
                <a:solidFill>
                  <a:schemeClr val="tx1"/>
                </a:solidFill>
                <a:latin typeface="Calibri" panose="020F0502020204030204" pitchFamily="34" charset="0"/>
              </a:rPr>
              <a:t> mediante i colloqui </a:t>
            </a:r>
            <a:r>
              <a:rPr lang="it-IT" altLang="it-IT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individuali </a:t>
            </a:r>
            <a:endParaRPr lang="it-IT" altLang="it-IT" sz="2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  <a:buClrTx/>
              <a:buFontTx/>
              <a:buNone/>
            </a:pPr>
            <a:endParaRPr lang="it-IT" altLang="it-IT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36869" name="Picture 6" descr="Documento di Valutazione 2018_20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15518">
            <a:off x="8870950" y="4233863"/>
            <a:ext cx="3186113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3" y="1557338"/>
            <a:ext cx="4213225" cy="43195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5" name="Text Box 6"/>
          <p:cNvSpPr txBox="1">
            <a:spLocks noChangeArrowheads="1"/>
          </p:cNvSpPr>
          <p:nvPr/>
        </p:nvSpPr>
        <p:spPr bwMode="auto">
          <a:xfrm>
            <a:off x="2687638" y="192088"/>
            <a:ext cx="6870700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40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 COSA CHIEDIAMO AI NOSTRI ALUNNI?</a:t>
            </a:r>
          </a:p>
        </p:txBody>
      </p:sp>
      <p:sp>
        <p:nvSpPr>
          <p:cNvPr id="208903" name="Text Box 7"/>
          <p:cNvSpPr txBox="1">
            <a:spLocks noChangeArrowheads="1"/>
          </p:cNvSpPr>
          <p:nvPr/>
        </p:nvSpPr>
        <p:spPr bwMode="auto">
          <a:xfrm>
            <a:off x="6213475" y="1681163"/>
            <a:ext cx="3960813" cy="3108325"/>
          </a:xfrm>
          <a:prstGeom prst="rect">
            <a:avLst/>
          </a:prstGeom>
          <a:solidFill>
            <a:srgbClr val="333333"/>
          </a:solidFill>
          <a:ln w="57150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it-IT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Di partecipare costantemente e con impegno alle attività promosse dalla scuola, di sentirsi protagonisti del loro processo di  apprendimento.</a:t>
            </a:r>
          </a:p>
        </p:txBody>
      </p:sp>
      <p:grpSp>
        <p:nvGrpSpPr>
          <p:cNvPr id="38917" name="Group 8"/>
          <p:cNvGrpSpPr>
            <a:grpSpLocks/>
          </p:cNvGrpSpPr>
          <p:nvPr/>
        </p:nvGrpSpPr>
        <p:grpSpPr bwMode="auto">
          <a:xfrm>
            <a:off x="8201025" y="5008563"/>
            <a:ext cx="3990975" cy="708025"/>
            <a:chOff x="3492" y="3420"/>
            <a:chExt cx="2514" cy="446"/>
          </a:xfrm>
        </p:grpSpPr>
        <p:sp>
          <p:nvSpPr>
            <p:cNvPr id="38918" name="AutoShape 4"/>
            <p:cNvSpPr>
              <a:spLocks noChangeArrowheads="1"/>
            </p:cNvSpPr>
            <p:nvPr/>
          </p:nvSpPr>
          <p:spPr bwMode="auto">
            <a:xfrm rot="-1235200">
              <a:off x="3492" y="3430"/>
              <a:ext cx="2268" cy="436"/>
            </a:xfrm>
            <a:prstGeom prst="doubleWave">
              <a:avLst>
                <a:gd name="adj1" fmla="val 6500"/>
                <a:gd name="adj2" fmla="val 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it-IT" altLang="it-IT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8904" name="Rectangle 8"/>
            <p:cNvSpPr>
              <a:spLocks noChangeArrowheads="1"/>
            </p:cNvSpPr>
            <p:nvPr/>
          </p:nvSpPr>
          <p:spPr bwMode="auto">
            <a:xfrm rot="20424023">
              <a:off x="3592" y="3420"/>
              <a:ext cx="241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2400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CONTRATTO FORMATIVO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SSIMO\Desktop\NESSUN BAMBINO PERDU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7404" y="714357"/>
            <a:ext cx="3982670" cy="53069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9939" name="CasellaDiTesto 2"/>
          <p:cNvSpPr txBox="1">
            <a:spLocks noChangeArrowheads="1"/>
          </p:cNvSpPr>
          <p:nvPr/>
        </p:nvSpPr>
        <p:spPr bwMode="auto">
          <a:xfrm>
            <a:off x="222250" y="571500"/>
            <a:ext cx="6053138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3600" b="1" dirty="0">
                <a:solidFill>
                  <a:srgbClr val="000000"/>
                </a:solidFill>
                <a:latin typeface="Calibri" panose="020F0502020204030204" pitchFamily="34" charset="0"/>
              </a:rPr>
              <a:t>I.C.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3600" b="1" dirty="0">
                <a:solidFill>
                  <a:srgbClr val="000000"/>
                </a:solidFill>
                <a:latin typeface="Calibri" panose="020F0502020204030204" pitchFamily="34" charset="0"/>
              </a:rPr>
              <a:t>Leonardo </a:t>
            </a:r>
            <a:r>
              <a:rPr lang="it-IT" altLang="it-IT" sz="3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da </a:t>
            </a:r>
            <a:r>
              <a:rPr lang="it-IT" altLang="it-IT" sz="3600" b="1" dirty="0">
                <a:solidFill>
                  <a:srgbClr val="000000"/>
                </a:solidFill>
                <a:latin typeface="Calibri" panose="020F0502020204030204" pitchFamily="34" charset="0"/>
              </a:rPr>
              <a:t>Vinci</a:t>
            </a:r>
            <a:endParaRPr lang="it-IT" altLang="it-IT" sz="4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Cesano Boscone</a:t>
            </a:r>
            <a:r>
              <a:rPr lang="it-IT" altLang="it-IT" sz="3200" b="1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it-IT" altLang="it-IT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it-IT" altLang="it-IT" sz="16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093788" y="3722688"/>
            <a:ext cx="4462462" cy="1447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AREA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INCLUSIONE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olo 1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200025"/>
            <a:ext cx="11544300" cy="855663"/>
          </a:xfrm>
        </p:spPr>
        <p:txBody>
          <a:bodyPr anchor="ctr"/>
          <a:lstStyle/>
          <a:p>
            <a:pPr algn="ctr" eaLnBrk="1" hangingPunct="1"/>
            <a:r>
              <a:rPr lang="it-IT" altLang="it-IT" sz="4000" b="1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L'area Inclusione della nostra scuola prevede</a:t>
            </a:r>
          </a:p>
        </p:txBody>
      </p:sp>
      <p:sp>
        <p:nvSpPr>
          <p:cNvPr id="40963" name="CasellaDiTesto 2"/>
          <p:cNvSpPr txBox="1">
            <a:spLocks noChangeArrowheads="1"/>
          </p:cNvSpPr>
          <p:nvPr/>
        </p:nvSpPr>
        <p:spPr bwMode="auto">
          <a:xfrm>
            <a:off x="323850" y="1055688"/>
            <a:ext cx="115443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2800" dirty="0">
                <a:solidFill>
                  <a:srgbClr val="000000"/>
                </a:solidFill>
                <a:latin typeface="Calibri" panose="020F0502020204030204" pitchFamily="34" charset="0"/>
              </a:rPr>
              <a:t>Condivisione del contratto formativo con le famiglie degli alunni in </a:t>
            </a:r>
            <a:r>
              <a:rPr lang="it-IT" altLang="it-IT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difficoltà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it-IT" altLang="it-IT" sz="3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it-IT" altLang="it-IT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79874" name="Picture 2" descr="http://images2.corriereobjects.it/methode_image/2014/01/16/Cultura/Foto%20Cultura/transapi.jpg?v=201401170913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1994" y="2379127"/>
            <a:ext cx="4545042" cy="31241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CasellaDiTesto 2"/>
          <p:cNvSpPr txBox="1">
            <a:spLocks noChangeArrowheads="1"/>
          </p:cNvSpPr>
          <p:nvPr/>
        </p:nvSpPr>
        <p:spPr bwMode="auto">
          <a:xfrm>
            <a:off x="323850" y="2155371"/>
            <a:ext cx="6717030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Char char="-"/>
            </a:pPr>
            <a:r>
              <a:rPr lang="it-IT" altLang="it-IT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it-IT" altLang="it-IT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Rilevazione alunni con bisogni educativi speciali –BES- </a:t>
            </a:r>
            <a:r>
              <a:rPr lang="it-IT" altLang="it-IT" sz="2400" dirty="0">
                <a:solidFill>
                  <a:schemeClr val="tx1"/>
                </a:solidFill>
                <a:latin typeface="Calibri" panose="020F0502020204030204" pitchFamily="34" charset="0"/>
              </a:rPr>
              <a:t>(DVA,  con DSA, alunni non certificati e individuati dal team docente e </a:t>
            </a:r>
            <a:r>
              <a:rPr lang="it-IT" altLang="it-IT" sz="2400" dirty="0" err="1">
                <a:solidFill>
                  <a:schemeClr val="tx1"/>
                </a:solidFill>
                <a:latin typeface="Calibri" panose="020F0502020204030204" pitchFamily="34" charset="0"/>
              </a:rPr>
              <a:t>CdC</a:t>
            </a:r>
            <a:r>
              <a:rPr lang="it-IT" altLang="it-IT" sz="2400" dirty="0">
                <a:solidFill>
                  <a:schemeClr val="tx1"/>
                </a:solidFill>
                <a:latin typeface="Calibri" panose="020F0502020204030204" pitchFamily="34" charset="0"/>
              </a:rPr>
              <a:t>)  stesura della documentazione opportuna (PEI e PDP)</a:t>
            </a:r>
          </a:p>
          <a:p>
            <a:pPr eaLnBrk="1" hangingPunct="1">
              <a:spcBef>
                <a:spcPct val="0"/>
              </a:spcBef>
              <a:buClrTx/>
              <a:buFontTx/>
              <a:buChar char="-"/>
            </a:pPr>
            <a:endParaRPr lang="it-IT" altLang="it-IT" sz="2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Char char="-"/>
            </a:pPr>
            <a:r>
              <a:rPr lang="it-IT" altLang="it-IT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 Accoglienza</a:t>
            </a:r>
            <a:r>
              <a:rPr lang="it-IT" altLang="it-IT" sz="2400" b="1" dirty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it-IT" altLang="it-IT" sz="2400" dirty="0">
                <a:solidFill>
                  <a:schemeClr val="tx1"/>
                </a:solidFill>
                <a:latin typeface="Calibri" panose="020F0502020204030204" pitchFamily="34" charset="0"/>
              </a:rPr>
              <a:t>di alunni di cittadinanza non italiana (NAI)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it-IT" altLang="it-IT" sz="2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2400" dirty="0">
                <a:solidFill>
                  <a:srgbClr val="FF0000"/>
                </a:solidFill>
                <a:latin typeface="Calibri" panose="020F0502020204030204" pitchFamily="34" charset="0"/>
              </a:rPr>
              <a:t>- </a:t>
            </a:r>
            <a:r>
              <a:rPr lang="it-IT" altLang="it-IT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Rapporti con il  Polo per l’Inclusione </a:t>
            </a:r>
            <a:r>
              <a:rPr lang="it-IT" altLang="it-IT" sz="2400" i="1" dirty="0">
                <a:solidFill>
                  <a:schemeClr val="tx1"/>
                </a:solidFill>
                <a:latin typeface="Calibri" panose="020F0502020204030204" pitchFamily="34" charset="0"/>
              </a:rPr>
              <a:t>IC via delle Orchidee di Rozzano</a:t>
            </a:r>
            <a:r>
              <a:rPr lang="it-IT" altLang="it-IT" sz="2400" dirty="0">
                <a:solidFill>
                  <a:schemeClr val="tx1"/>
                </a:solidFill>
                <a:latin typeface="Calibri" panose="020F0502020204030204" pitchFamily="34" charset="0"/>
              </a:rPr>
              <a:t>, per attività di informazione, confronto e collaborazione.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it-IT" altLang="it-IT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olo 1"/>
          <p:cNvSpPr>
            <a:spLocks noGrp="1" noChangeArrowheads="1"/>
          </p:cNvSpPr>
          <p:nvPr>
            <p:ph type="title" idx="4294967295"/>
          </p:nvPr>
        </p:nvSpPr>
        <p:spPr>
          <a:xfrm>
            <a:off x="342900" y="50800"/>
            <a:ext cx="11506200" cy="984250"/>
          </a:xfrm>
        </p:spPr>
        <p:txBody>
          <a:bodyPr anchor="ctr"/>
          <a:lstStyle/>
          <a:p>
            <a:pPr algn="ctr" eaLnBrk="1" hangingPunct="1"/>
            <a:r>
              <a:rPr lang="it-IT" altLang="it-IT" sz="4000" b="1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UNA SCUOLA CHE ACCOGLIE e che si propone di:</a:t>
            </a:r>
          </a:p>
        </p:txBody>
      </p:sp>
      <p:sp>
        <p:nvSpPr>
          <p:cNvPr id="44035" name="CasellaDiTesto 2"/>
          <p:cNvSpPr txBox="1">
            <a:spLocks noChangeArrowheads="1"/>
          </p:cNvSpPr>
          <p:nvPr/>
        </p:nvSpPr>
        <p:spPr bwMode="auto">
          <a:xfrm>
            <a:off x="157163" y="1409700"/>
            <a:ext cx="6938962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2400" b="1">
                <a:solidFill>
                  <a:srgbClr val="FF0000"/>
                </a:solidFill>
                <a:latin typeface="Calibri" panose="020F0502020204030204" pitchFamily="34" charset="0"/>
              </a:rPr>
              <a:t>Favorire il successo della persona </a:t>
            </a:r>
            <a:r>
              <a:rPr lang="it-IT" altLang="it-IT" sz="2400">
                <a:solidFill>
                  <a:schemeClr val="tx1"/>
                </a:solidFill>
                <a:latin typeface="Calibri" panose="020F0502020204030204" pitchFamily="34" charset="0"/>
              </a:rPr>
              <a:t>nel rispetto dell' individualità di ciascuno.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it-IT" altLang="it-IT" sz="240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2400">
                <a:solidFill>
                  <a:schemeClr val="tx1"/>
                </a:solidFill>
                <a:latin typeface="Calibri" panose="020F0502020204030204" pitchFamily="34" charset="0"/>
              </a:rPr>
              <a:t>Assumere le caratteristiche di un ambiente che risponda  </a:t>
            </a:r>
            <a:r>
              <a:rPr lang="it-IT" altLang="it-IT" sz="2400" b="1">
                <a:solidFill>
                  <a:srgbClr val="FF0000"/>
                </a:solidFill>
                <a:latin typeface="Calibri" panose="020F0502020204030204" pitchFamily="34" charset="0"/>
              </a:rPr>
              <a:t>ai  bisogni di tutti i ragazzi </a:t>
            </a:r>
            <a:r>
              <a:rPr lang="it-IT" altLang="it-IT" sz="2400">
                <a:solidFill>
                  <a:schemeClr val="tx1"/>
                </a:solidFill>
                <a:latin typeface="Calibri" panose="020F0502020204030204" pitchFamily="34" charset="0"/>
              </a:rPr>
              <a:t>e in particolare di quelli con bisogni speciali.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it-IT" altLang="it-IT" sz="240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2400" b="1">
                <a:solidFill>
                  <a:srgbClr val="FF0000"/>
                </a:solidFill>
                <a:latin typeface="Calibri" panose="020F0502020204030204" pitchFamily="34" charset="0"/>
              </a:rPr>
              <a:t>Creare un ambiente  </a:t>
            </a:r>
            <a:r>
              <a:rPr lang="it-IT" altLang="it-IT" sz="2400">
                <a:solidFill>
                  <a:schemeClr val="tx1"/>
                </a:solidFill>
                <a:latin typeface="Calibri" panose="020F0502020204030204" pitchFamily="34" charset="0"/>
              </a:rPr>
              <a:t>dove gli insegnanti divengano </a:t>
            </a:r>
            <a:r>
              <a:rPr lang="it-IT" altLang="it-IT" sz="2400" b="1">
                <a:solidFill>
                  <a:srgbClr val="FF0000"/>
                </a:solidFill>
                <a:latin typeface="Calibri" panose="020F0502020204030204" pitchFamily="34" charset="0"/>
              </a:rPr>
              <a:t>“insegnanti significativi” </a:t>
            </a:r>
            <a:r>
              <a:rPr lang="it-IT" altLang="it-IT" sz="2400">
                <a:solidFill>
                  <a:schemeClr val="tx1"/>
                </a:solidFill>
                <a:latin typeface="Calibri" panose="020F0502020204030204" pitchFamily="34" charset="0"/>
              </a:rPr>
              <a:t>e sappiano operare per costruire l'autostima degli alunni, conquistare la loro fiducia e motivarli ad apprendere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it-IT" altLang="it-IT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it-IT" altLang="it-IT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2" descr="http://laurabassi.it/sites/default/images/articles/400x300/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36507" y="1054322"/>
            <a:ext cx="3095620" cy="23217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7893" name="Picture 4" descr="http://www.agetoscana.it/CS/2013/Lucca/doposcuol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688" y="3749675"/>
            <a:ext cx="3000375" cy="25574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asellaDiTesto 2"/>
          <p:cNvSpPr txBox="1">
            <a:spLocks noChangeArrowheads="1"/>
          </p:cNvSpPr>
          <p:nvPr/>
        </p:nvSpPr>
        <p:spPr bwMode="auto">
          <a:xfrm>
            <a:off x="315913" y="346075"/>
            <a:ext cx="11560175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4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it-IT" altLang="it-IT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CINQUE PLESSI DELL’ISTITUTO DA VINCI</a:t>
            </a:r>
            <a:endParaRPr lang="it-IT" altLang="it-IT" sz="4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it-IT" altLang="it-IT" sz="5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73050" y="1358900"/>
            <a:ext cx="56832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it-IT" sz="2000" dirty="0">
                <a:solidFill>
                  <a:srgbClr val="FF0000"/>
                </a:solidFill>
                <a:latin typeface="Calibri"/>
              </a:rPr>
              <a:t>Scuola dell’infanzia Acacie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>
                <a:solidFill>
                  <a:prstClr val="black"/>
                </a:solidFill>
                <a:latin typeface="Calibri"/>
              </a:rPr>
              <a:t>    </a:t>
            </a:r>
            <a:r>
              <a:rPr lang="it-IT" sz="2000" dirty="0" smtClean="0">
                <a:solidFill>
                  <a:prstClr val="black"/>
                </a:solidFill>
                <a:latin typeface="Calibri"/>
              </a:rPr>
              <a:t>  Via </a:t>
            </a:r>
            <a:r>
              <a:rPr lang="it-IT" sz="2000" dirty="0">
                <a:solidFill>
                  <a:prstClr val="black"/>
                </a:solidFill>
                <a:latin typeface="Calibri"/>
              </a:rPr>
              <a:t>Delle Acacie, 16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6384925" y="1316038"/>
            <a:ext cx="5461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it-IT" sz="2000" dirty="0">
                <a:solidFill>
                  <a:srgbClr val="FF0000"/>
                </a:solidFill>
                <a:latin typeface="Calibri"/>
              </a:rPr>
              <a:t>Scuola dell’infanzia Saragat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>
                <a:solidFill>
                  <a:prstClr val="black"/>
                </a:solidFill>
                <a:latin typeface="Calibri"/>
              </a:rPr>
              <a:t>    </a:t>
            </a:r>
            <a:r>
              <a:rPr lang="it-IT" sz="2000" dirty="0" smtClean="0">
                <a:solidFill>
                  <a:prstClr val="black"/>
                </a:solidFill>
                <a:latin typeface="Calibri"/>
              </a:rPr>
              <a:t>  </a:t>
            </a:r>
            <a:r>
              <a:rPr lang="it-IT" sz="2000" dirty="0">
                <a:solidFill>
                  <a:prstClr val="black"/>
                </a:solidFill>
                <a:latin typeface="Calibri"/>
              </a:rPr>
              <a:t>Via Libertà,13 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287338" y="2924175"/>
            <a:ext cx="558641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it-IT" sz="2000" dirty="0">
                <a:solidFill>
                  <a:srgbClr val="0099CC"/>
                </a:solidFill>
                <a:latin typeface="Calibri"/>
              </a:rPr>
              <a:t>Scuola </a:t>
            </a:r>
            <a:r>
              <a:rPr lang="it-IT" sz="2000" dirty="0" smtClean="0">
                <a:solidFill>
                  <a:srgbClr val="0099CC"/>
                </a:solidFill>
                <a:latin typeface="Calibri"/>
              </a:rPr>
              <a:t>primaria </a:t>
            </a:r>
            <a:r>
              <a:rPr lang="it-IT" sz="2000" dirty="0">
                <a:solidFill>
                  <a:srgbClr val="0099CC"/>
                </a:solidFill>
                <a:latin typeface="Calibri"/>
              </a:rPr>
              <a:t>Matteotti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>
                <a:solidFill>
                  <a:prstClr val="black"/>
                </a:solidFill>
                <a:latin typeface="Calibri"/>
              </a:rPr>
              <a:t>    </a:t>
            </a:r>
            <a:r>
              <a:rPr lang="it-IT" sz="2000" dirty="0" smtClean="0">
                <a:solidFill>
                  <a:prstClr val="black"/>
                </a:solidFill>
                <a:latin typeface="Calibri"/>
              </a:rPr>
              <a:t>  </a:t>
            </a:r>
            <a:r>
              <a:rPr lang="it-IT" sz="2000" dirty="0">
                <a:solidFill>
                  <a:prstClr val="black"/>
                </a:solidFill>
                <a:latin typeface="Calibri"/>
              </a:rPr>
              <a:t>Via Libertà, 19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6384925" y="3028950"/>
            <a:ext cx="5461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it-IT" sz="2000" dirty="0">
                <a:solidFill>
                  <a:srgbClr val="0099CC"/>
                </a:solidFill>
                <a:latin typeface="Calibri"/>
              </a:rPr>
              <a:t>Scuola </a:t>
            </a:r>
            <a:r>
              <a:rPr lang="it-IT" sz="2000" dirty="0" smtClean="0">
                <a:solidFill>
                  <a:srgbClr val="0099CC"/>
                </a:solidFill>
                <a:latin typeface="Calibri"/>
              </a:rPr>
              <a:t>primaria </a:t>
            </a:r>
            <a:r>
              <a:rPr lang="it-IT" sz="2000" dirty="0">
                <a:solidFill>
                  <a:srgbClr val="0099CC"/>
                </a:solidFill>
                <a:latin typeface="Calibri"/>
              </a:rPr>
              <a:t>Monaca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>
                <a:solidFill>
                  <a:prstClr val="black"/>
                </a:solidFill>
                <a:latin typeface="Calibri"/>
              </a:rPr>
              <a:t>    </a:t>
            </a:r>
            <a:r>
              <a:rPr lang="it-IT" sz="2000" dirty="0" smtClean="0">
                <a:solidFill>
                  <a:prstClr val="black"/>
                </a:solidFill>
                <a:latin typeface="Calibri"/>
              </a:rPr>
              <a:t>  </a:t>
            </a:r>
            <a:r>
              <a:rPr lang="it-IT" sz="2000" dirty="0">
                <a:solidFill>
                  <a:prstClr val="black"/>
                </a:solidFill>
                <a:latin typeface="Calibri"/>
              </a:rPr>
              <a:t>Via Vespucci, 11 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268288" y="4460875"/>
            <a:ext cx="5586412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it-IT" sz="2000" dirty="0">
                <a:solidFill>
                  <a:schemeClr val="accent6">
                    <a:lumMod val="50000"/>
                  </a:schemeClr>
                </a:solidFill>
                <a:latin typeface="Calibri"/>
              </a:rPr>
              <a:t>Scuola secondaria </a:t>
            </a:r>
            <a:r>
              <a:rPr lang="it-IT" sz="2000" dirty="0" smtClean="0">
                <a:solidFill>
                  <a:schemeClr val="accent6">
                    <a:lumMod val="50000"/>
                  </a:schemeClr>
                </a:solidFill>
                <a:latin typeface="Calibri"/>
              </a:rPr>
              <a:t>con percorsi ad indirizzo </a:t>
            </a:r>
            <a:r>
              <a:rPr lang="it-IT" sz="2000" dirty="0">
                <a:solidFill>
                  <a:schemeClr val="accent6">
                    <a:lumMod val="50000"/>
                  </a:schemeClr>
                </a:solidFill>
                <a:latin typeface="Calibri"/>
              </a:rPr>
              <a:t>musicale </a:t>
            </a:r>
            <a:r>
              <a:rPr lang="it-IT" sz="2000" dirty="0" smtClean="0">
                <a:solidFill>
                  <a:schemeClr val="accent6">
                    <a:lumMod val="50000"/>
                  </a:schemeClr>
                </a:solidFill>
                <a:latin typeface="Calibri"/>
              </a:rPr>
              <a:t>Leonardo da </a:t>
            </a:r>
            <a:r>
              <a:rPr lang="it-IT" sz="2000" dirty="0">
                <a:solidFill>
                  <a:schemeClr val="accent6">
                    <a:lumMod val="50000"/>
                  </a:schemeClr>
                </a:solidFill>
                <a:latin typeface="Calibri"/>
              </a:rPr>
              <a:t>Vinci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>
                <a:solidFill>
                  <a:prstClr val="black"/>
                </a:solidFill>
                <a:latin typeface="Calibri"/>
              </a:rPr>
              <a:t>     </a:t>
            </a:r>
            <a:r>
              <a:rPr lang="it-IT" sz="2000" dirty="0" smtClean="0">
                <a:solidFill>
                  <a:prstClr val="black"/>
                </a:solidFill>
                <a:latin typeface="Calibri"/>
              </a:rPr>
              <a:t> Via </a:t>
            </a:r>
            <a:r>
              <a:rPr lang="it-IT" sz="2000" dirty="0">
                <a:solidFill>
                  <a:prstClr val="black"/>
                </a:solidFill>
                <a:latin typeface="Calibri"/>
              </a:rPr>
              <a:t>Vespucci, 9</a:t>
            </a:r>
          </a:p>
        </p:txBody>
      </p:sp>
      <p:pic>
        <p:nvPicPr>
          <p:cNvPr id="10248" name="Picture 12" descr="https://www.icsdavinci.edu.it/images/sampledata/asimages/team/Saraga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900" y="1358900"/>
            <a:ext cx="2178050" cy="1309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49" name="Picture 14" descr="https://www.icsdavinci.edu.it/images/sampledata/asimages/team/Acaci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5" y="1166091"/>
            <a:ext cx="1987550" cy="1225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50" name="Picture 16" descr="https://www.icsdavinci.edu.it/images/sampledata/asimages/team/Matteotti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25" y="3012209"/>
            <a:ext cx="2178050" cy="1152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51" name="Picture 20" descr="https://www.icsdavinci.edu.it/images/sampledata/asimages/team/da-Vinci-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275" y="4991389"/>
            <a:ext cx="2247900" cy="12017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52" name="Picture 22" descr="https://www.icsdavinci.edu.it/images/sampledata/asimages/team/Monac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2925" y="3588471"/>
            <a:ext cx="2486025" cy="1657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141288" y="265113"/>
            <a:ext cx="11909425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Tx/>
              <a:buFontTx/>
              <a:buNone/>
            </a:pPr>
            <a:r>
              <a:rPr lang="it-IT" altLang="it-IT" sz="4000" b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Attività orientate alla costruzione della propria identità e autonomia in un’ottica di relazione e confronto con gli altri</a:t>
            </a:r>
          </a:p>
        </p:txBody>
      </p:sp>
      <p:sp>
        <p:nvSpPr>
          <p:cNvPr id="45059" name="Rectangle 4"/>
          <p:cNvSpPr>
            <a:spLocks noChangeArrowheads="1"/>
          </p:cNvSpPr>
          <p:nvPr/>
        </p:nvSpPr>
        <p:spPr bwMode="auto">
          <a:xfrm>
            <a:off x="342900" y="2587625"/>
            <a:ext cx="114300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Tx/>
              <a:buFontTx/>
              <a:buChar char="•"/>
            </a:pPr>
            <a:r>
              <a:rPr lang="it-IT" altLang="it-IT" sz="2800" dirty="0">
                <a:solidFill>
                  <a:schemeClr val="tx1"/>
                </a:solidFill>
                <a:latin typeface="Calibri" panose="020F0502020204030204" pitchFamily="34" charset="0"/>
              </a:rPr>
              <a:t> Educazione alla cittadinanza e alla convivenza </a:t>
            </a:r>
            <a:r>
              <a:rPr lang="it-IT" altLang="it-IT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civile</a:t>
            </a:r>
          </a:p>
          <a:p>
            <a:pPr eaLnBrk="1" hangingPunct="1">
              <a:spcBef>
                <a:spcPct val="20000"/>
              </a:spcBef>
              <a:buClrTx/>
              <a:buFontTx/>
              <a:buChar char="•"/>
            </a:pPr>
            <a:r>
              <a:rPr lang="it-IT" altLang="it-IT" sz="2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it-IT" altLang="it-IT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Educazione ai diritti e alla legalità</a:t>
            </a:r>
            <a:endParaRPr lang="it-IT" altLang="it-IT" sz="2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  <a:buClrTx/>
              <a:buFontTx/>
              <a:buChar char="•"/>
            </a:pPr>
            <a:r>
              <a:rPr lang="it-IT" altLang="it-IT" sz="2800" dirty="0">
                <a:solidFill>
                  <a:schemeClr val="tx1"/>
                </a:solidFill>
                <a:latin typeface="Calibri" panose="020F0502020204030204" pitchFamily="34" charset="0"/>
              </a:rPr>
              <a:t> Educazione alla salute</a:t>
            </a:r>
          </a:p>
          <a:p>
            <a:pPr eaLnBrk="1" hangingPunct="1">
              <a:spcBef>
                <a:spcPct val="20000"/>
              </a:spcBef>
              <a:buClrTx/>
              <a:buFontTx/>
              <a:buChar char="•"/>
            </a:pPr>
            <a:r>
              <a:rPr lang="it-IT" altLang="it-IT" sz="2800" dirty="0">
                <a:solidFill>
                  <a:schemeClr val="tx1"/>
                </a:solidFill>
                <a:latin typeface="Calibri" panose="020F0502020204030204" pitchFamily="34" charset="0"/>
              </a:rPr>
              <a:t> Educazione ambientale </a:t>
            </a:r>
          </a:p>
          <a:p>
            <a:pPr eaLnBrk="1" hangingPunct="1">
              <a:spcBef>
                <a:spcPct val="20000"/>
              </a:spcBef>
              <a:buClrTx/>
              <a:buFontTx/>
              <a:buChar char="•"/>
            </a:pPr>
            <a:r>
              <a:rPr lang="it-IT" altLang="it-IT" sz="2800" dirty="0">
                <a:solidFill>
                  <a:schemeClr val="tx1"/>
                </a:solidFill>
                <a:latin typeface="Calibri" panose="020F0502020204030204" pitchFamily="34" charset="0"/>
              </a:rPr>
              <a:t> Educazione sportiva e motoria</a:t>
            </a:r>
          </a:p>
          <a:p>
            <a:pPr eaLnBrk="1" hangingPunct="1">
              <a:spcBef>
                <a:spcPct val="20000"/>
              </a:spcBef>
              <a:buClrTx/>
              <a:buFontTx/>
              <a:buChar char="•"/>
            </a:pPr>
            <a:r>
              <a:rPr lang="it-IT" altLang="it-IT" sz="2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it-IT" altLang="it-IT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Educazione all’interculturalità </a:t>
            </a:r>
            <a:endParaRPr lang="it-IT" altLang="it-IT" sz="2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  <a:buClrTx/>
              <a:buFontTx/>
              <a:buChar char="•"/>
            </a:pPr>
            <a:r>
              <a:rPr lang="it-IT" altLang="it-IT" sz="2800" dirty="0">
                <a:solidFill>
                  <a:schemeClr val="tx1"/>
                </a:solidFill>
                <a:latin typeface="Calibri" panose="020F0502020204030204" pitchFamily="34" charset="0"/>
              </a:rPr>
              <a:t> Orientamento scolastico e autovalutazione </a:t>
            </a:r>
          </a:p>
          <a:p>
            <a:pPr eaLnBrk="1" hangingPunct="1">
              <a:spcBef>
                <a:spcPct val="20000"/>
              </a:spcBef>
              <a:buClrTx/>
              <a:buFontTx/>
              <a:buChar char="•"/>
            </a:pPr>
            <a:r>
              <a:rPr lang="it-IT" altLang="it-IT" sz="2800" dirty="0">
                <a:solidFill>
                  <a:schemeClr val="tx1"/>
                </a:solidFill>
                <a:latin typeface="Calibri" panose="020F0502020204030204" pitchFamily="34" charset="0"/>
              </a:rPr>
              <a:t> Successo formativo e prevenzione del disagio scolastico</a:t>
            </a:r>
            <a:endParaRPr lang="it-IT" altLang="it-IT" sz="2800" u="sng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39941" name="Picture 6" descr="Verbali Classi Parallele - www.istitutocomprensivopinerolo1.edu.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193" y="3030543"/>
            <a:ext cx="3462337" cy="21923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6096000" y="276225"/>
            <a:ext cx="573405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Tx/>
              <a:buFontTx/>
              <a:buNone/>
            </a:pPr>
            <a:r>
              <a:rPr lang="it-IT" altLang="it-IT" sz="4000" b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Orientamento scolastico </a:t>
            </a:r>
          </a:p>
        </p:txBody>
      </p:sp>
      <p:sp>
        <p:nvSpPr>
          <p:cNvPr id="47107" name="Rectangle 5"/>
          <p:cNvSpPr>
            <a:spLocks noChangeArrowheads="1"/>
          </p:cNvSpPr>
          <p:nvPr/>
        </p:nvSpPr>
        <p:spPr bwMode="auto">
          <a:xfrm>
            <a:off x="361950" y="1162050"/>
            <a:ext cx="55245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Tx/>
              <a:buFontTx/>
              <a:buChar char="•"/>
            </a:pPr>
            <a:r>
              <a:rPr lang="it-IT" altLang="it-IT" sz="2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it-IT" altLang="it-IT" sz="3200" dirty="0">
                <a:solidFill>
                  <a:schemeClr val="tx1"/>
                </a:solidFill>
                <a:latin typeface="Calibri" panose="020F0502020204030204" pitchFamily="34" charset="0"/>
              </a:rPr>
              <a:t>Attività di raccordo con la Scuola Primaria</a:t>
            </a:r>
          </a:p>
          <a:p>
            <a:pPr eaLnBrk="1" hangingPunct="1">
              <a:spcBef>
                <a:spcPct val="20000"/>
              </a:spcBef>
              <a:buClrTx/>
              <a:buFontTx/>
              <a:buChar char="•"/>
            </a:pPr>
            <a:r>
              <a:rPr lang="it-IT" altLang="it-IT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it-IT" altLang="it-IT" sz="3200" dirty="0">
                <a:solidFill>
                  <a:schemeClr val="tx1"/>
                </a:solidFill>
                <a:latin typeface="Calibri" panose="020F0502020204030204" pitchFamily="34" charset="0"/>
              </a:rPr>
              <a:t>Incontri regolari docenti-maestre</a:t>
            </a:r>
          </a:p>
          <a:p>
            <a:pPr eaLnBrk="1" hangingPunct="1">
              <a:spcBef>
                <a:spcPct val="20000"/>
              </a:spcBef>
              <a:buClrTx/>
              <a:buFontTx/>
              <a:buChar char="•"/>
            </a:pPr>
            <a:r>
              <a:rPr lang="it-IT" altLang="it-IT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Raccordo </a:t>
            </a:r>
            <a:r>
              <a:rPr lang="it-IT" altLang="it-IT" sz="3200" dirty="0">
                <a:solidFill>
                  <a:schemeClr val="tx1"/>
                </a:solidFill>
                <a:latin typeface="Calibri" panose="020F0502020204030204" pitchFamily="34" charset="0"/>
              </a:rPr>
              <a:t>con la Scuola Secondaria di Secondo grado</a:t>
            </a:r>
          </a:p>
          <a:p>
            <a:pPr eaLnBrk="1" hangingPunct="1">
              <a:spcBef>
                <a:spcPct val="20000"/>
              </a:spcBef>
              <a:buClrTx/>
              <a:buFontTx/>
              <a:buChar char="•"/>
            </a:pPr>
            <a:r>
              <a:rPr lang="it-IT" altLang="it-IT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it-IT" altLang="it-IT" sz="3200" dirty="0">
                <a:solidFill>
                  <a:schemeClr val="tx1"/>
                </a:solidFill>
                <a:latin typeface="Calibri" panose="020F0502020204030204" pitchFamily="34" charset="0"/>
              </a:rPr>
              <a:t>Incontri con i Genitori</a:t>
            </a:r>
          </a:p>
          <a:p>
            <a:pPr eaLnBrk="1" hangingPunct="1">
              <a:spcBef>
                <a:spcPct val="20000"/>
              </a:spcBef>
              <a:buClrTx/>
              <a:buFontTx/>
              <a:buNone/>
            </a:pPr>
            <a:endParaRPr lang="it-IT" altLang="it-IT" sz="2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7108" name="Rectangle 7"/>
          <p:cNvSpPr>
            <a:spLocks noChangeArrowheads="1"/>
          </p:cNvSpPr>
          <p:nvPr/>
        </p:nvSpPr>
        <p:spPr bwMode="auto">
          <a:xfrm>
            <a:off x="361950" y="260350"/>
            <a:ext cx="573405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Tx/>
              <a:buFontTx/>
              <a:buNone/>
            </a:pPr>
            <a:r>
              <a:rPr lang="it-IT" altLang="it-IT" sz="4000" b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Continuità educativa</a:t>
            </a:r>
          </a:p>
        </p:txBody>
      </p:sp>
      <p:sp>
        <p:nvSpPr>
          <p:cNvPr id="47109" name="Rectangle 8"/>
          <p:cNvSpPr>
            <a:spLocks noChangeArrowheads="1"/>
          </p:cNvSpPr>
          <p:nvPr/>
        </p:nvSpPr>
        <p:spPr bwMode="auto">
          <a:xfrm>
            <a:off x="6096000" y="965200"/>
            <a:ext cx="577215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Tx/>
              <a:buFontTx/>
              <a:buChar char="•"/>
            </a:pPr>
            <a:r>
              <a:rPr lang="it-IT" altLang="it-IT" sz="2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it-IT" altLang="it-IT" sz="3200" dirty="0">
                <a:solidFill>
                  <a:schemeClr val="tx1"/>
                </a:solidFill>
                <a:latin typeface="Calibri" panose="020F0502020204030204" pitchFamily="34" charset="0"/>
              </a:rPr>
              <a:t>Percorsi didattici per acquisire la consapevolezza dei punti di forza e dei limiti, di attitudini e abilità</a:t>
            </a:r>
          </a:p>
          <a:p>
            <a:pPr eaLnBrk="1" hangingPunct="1">
              <a:spcBef>
                <a:spcPct val="20000"/>
              </a:spcBef>
              <a:buClrTx/>
              <a:buFontTx/>
              <a:buChar char="•"/>
            </a:pPr>
            <a:r>
              <a:rPr lang="it-IT" altLang="it-IT" sz="3200" dirty="0">
                <a:solidFill>
                  <a:schemeClr val="tx1"/>
                </a:solidFill>
                <a:latin typeface="Calibri" panose="020F0502020204030204" pitchFamily="34" charset="0"/>
              </a:rPr>
              <a:t> Informazione sui percorsi di Scuola Media Superiore</a:t>
            </a:r>
          </a:p>
          <a:p>
            <a:pPr eaLnBrk="1" hangingPunct="1">
              <a:spcBef>
                <a:spcPct val="20000"/>
              </a:spcBef>
              <a:buClrTx/>
              <a:buFontTx/>
              <a:buChar char="•"/>
            </a:pPr>
            <a:r>
              <a:rPr lang="it-IT" altLang="it-IT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it-IT" altLang="it-IT" sz="3200" dirty="0">
                <a:solidFill>
                  <a:schemeClr val="tx1"/>
                </a:solidFill>
                <a:latin typeface="Calibri" panose="020F0502020204030204" pitchFamily="34" charset="0"/>
              </a:rPr>
              <a:t>Incontro con i Genitori sulla scelta scolastica </a:t>
            </a:r>
          </a:p>
          <a:p>
            <a:pPr eaLnBrk="1" hangingPunct="1">
              <a:spcBef>
                <a:spcPct val="20000"/>
              </a:spcBef>
              <a:buClrTx/>
              <a:buFontTx/>
              <a:buChar char="•"/>
            </a:pPr>
            <a:r>
              <a:rPr lang="it-IT" altLang="it-IT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it-IT" altLang="it-IT" sz="3200" dirty="0">
                <a:solidFill>
                  <a:schemeClr val="tx1"/>
                </a:solidFill>
                <a:latin typeface="Calibri" panose="020F0502020204030204" pitchFamily="34" charset="0"/>
              </a:rPr>
              <a:t>Consiglio Orientativo del Consiglio di Classe</a:t>
            </a:r>
          </a:p>
          <a:p>
            <a:pPr eaLnBrk="1" hangingPunct="1">
              <a:spcBef>
                <a:spcPct val="20000"/>
              </a:spcBef>
              <a:buClrTx/>
              <a:buFontTx/>
              <a:buNone/>
            </a:pPr>
            <a:endParaRPr lang="it-IT" altLang="it-IT" sz="2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352425" y="155575"/>
            <a:ext cx="11487150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Tx/>
              <a:buFontTx/>
              <a:buNone/>
            </a:pPr>
            <a:r>
              <a:rPr lang="it-IT" altLang="it-IT" sz="4000" b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Attività finalizzate a sviluppare interessi culturali</a:t>
            </a: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1919288" y="1125538"/>
            <a:ext cx="8496300" cy="42481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it-IT" altLang="it-IT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it-IT" altLang="it-IT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it-IT" altLang="it-IT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</a:t>
            </a: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2297113" y="1687513"/>
            <a:ext cx="8424862" cy="1093787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it-IT" altLang="it-IT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it-IT" altLang="it-IT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it-IT" altLang="it-IT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49157" name="Rectangle 13"/>
          <p:cNvSpPr>
            <a:spLocks noChangeArrowheads="1"/>
          </p:cNvSpPr>
          <p:nvPr/>
        </p:nvSpPr>
        <p:spPr bwMode="auto">
          <a:xfrm>
            <a:off x="182563" y="1082675"/>
            <a:ext cx="7034212" cy="560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Tx/>
              <a:buFont typeface="Wingdings" panose="05000000000000000000" pitchFamily="2" charset="2"/>
              <a:buChar char="§"/>
            </a:pPr>
            <a:r>
              <a:rPr lang="it-IT" altLang="it-IT" sz="2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Progetto sportivo per facilitare i processi di inclusione e integrazione di ogni alunno attraverso la vita di gruppo, l’accettazione e la valorizzazione di sé e </a:t>
            </a:r>
            <a:r>
              <a:rPr lang="it-IT" altLang="it-IT" sz="23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dell’altro</a:t>
            </a:r>
          </a:p>
          <a:p>
            <a:pPr eaLnBrk="1" hangingPunct="1">
              <a:spcBef>
                <a:spcPct val="20000"/>
              </a:spcBef>
              <a:buClrTx/>
              <a:buFont typeface="Wingdings" panose="05000000000000000000" pitchFamily="2" charset="2"/>
              <a:buChar char="§"/>
            </a:pPr>
            <a:r>
              <a:rPr lang="it-IT" altLang="it-IT" sz="2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CLIL (</a:t>
            </a:r>
            <a:r>
              <a:rPr lang="en-US" altLang="it-IT" sz="2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Content and Language Integrated Learning), </a:t>
            </a:r>
            <a:r>
              <a:rPr lang="it-IT" altLang="it-IT" sz="2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approccio metodologico rivolto all’apprendimento integrato di competenze linguistico-comunicative e disciplinari in lingua </a:t>
            </a:r>
            <a:r>
              <a:rPr lang="it-IT" altLang="it-IT" sz="23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straniera</a:t>
            </a:r>
          </a:p>
          <a:p>
            <a:pPr eaLnBrk="1" hangingPunct="1">
              <a:spcBef>
                <a:spcPct val="20000"/>
              </a:spcBef>
              <a:buClrTx/>
              <a:buFont typeface="Wingdings" panose="05000000000000000000" pitchFamily="2" charset="2"/>
              <a:buChar char="§"/>
            </a:pPr>
            <a:r>
              <a:rPr lang="it-IT" altLang="it-IT" sz="23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Corso di preparazione alla certificazione della lingua inglese (KET)</a:t>
            </a:r>
            <a:endParaRPr lang="it-IT" altLang="it-IT" sz="23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  <a:buClrTx/>
              <a:buFont typeface="Wingdings" panose="05000000000000000000" pitchFamily="2" charset="2"/>
              <a:buChar char="§"/>
            </a:pPr>
            <a:r>
              <a:rPr lang="it-IT" altLang="it-IT" sz="23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Teatro </a:t>
            </a:r>
            <a:r>
              <a:rPr lang="it-IT" altLang="it-IT" sz="2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it-IT" altLang="it-IT" sz="23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Concerti</a:t>
            </a:r>
            <a:endParaRPr lang="it-IT" altLang="it-IT" sz="23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  <a:buClrTx/>
              <a:buFont typeface="Wingdings" panose="05000000000000000000" pitchFamily="2" charset="2"/>
              <a:buChar char="§"/>
            </a:pPr>
            <a:r>
              <a:rPr lang="it-IT" altLang="it-IT" sz="2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Mostre – Visite ai </a:t>
            </a:r>
            <a:r>
              <a:rPr lang="it-IT" altLang="it-IT" sz="23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musei</a:t>
            </a:r>
            <a:endParaRPr lang="it-IT" altLang="it-IT" sz="23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  <a:buClrTx/>
              <a:buFont typeface="Wingdings" panose="05000000000000000000" pitchFamily="2" charset="2"/>
              <a:buChar char="§"/>
            </a:pPr>
            <a:r>
              <a:rPr lang="it-IT" altLang="it-IT" sz="2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Uscite didattiche – Viaggi di </a:t>
            </a:r>
            <a:r>
              <a:rPr lang="it-IT" altLang="it-IT" sz="23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istruzione</a:t>
            </a:r>
            <a:endParaRPr lang="it-IT" altLang="it-IT" sz="23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  <a:buClrTx/>
              <a:buFont typeface="Wingdings" panose="05000000000000000000" pitchFamily="2" charset="2"/>
              <a:buChar char="§"/>
            </a:pPr>
            <a:r>
              <a:rPr lang="it-IT" altLang="it-IT" sz="2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Offerte culturali del territorio</a:t>
            </a:r>
          </a:p>
          <a:p>
            <a:pPr eaLnBrk="1" hangingPunct="1">
              <a:spcBef>
                <a:spcPct val="20000"/>
              </a:spcBef>
              <a:buClrTx/>
              <a:buFont typeface="Wingdings" panose="05000000000000000000" pitchFamily="2" charset="2"/>
              <a:buChar char="§"/>
            </a:pPr>
            <a:r>
              <a:rPr lang="it-IT" altLang="it-IT" sz="23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Biblioteca</a:t>
            </a:r>
            <a:endParaRPr lang="it-IT" altLang="it-IT" sz="23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808" name="Rectangle 16"/>
          <p:cNvSpPr>
            <a:spLocks noChangeArrowheads="1"/>
          </p:cNvSpPr>
          <p:nvPr/>
        </p:nvSpPr>
        <p:spPr bwMode="auto">
          <a:xfrm>
            <a:off x="1801813" y="5121275"/>
            <a:ext cx="9144000" cy="503238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it-IT" altLang="it-IT" sz="2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3809" name="Rectangle 17"/>
          <p:cNvSpPr>
            <a:spLocks noChangeArrowheads="1"/>
          </p:cNvSpPr>
          <p:nvPr/>
        </p:nvSpPr>
        <p:spPr bwMode="auto">
          <a:xfrm>
            <a:off x="1919288" y="4005263"/>
            <a:ext cx="7705725" cy="792162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endParaRPr lang="it-IT" altLang="it-IT" sz="1600" b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44040" name="Picture 12" descr="Cultura Asti | MAURIZIO RASERO SINDA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090" y="1125538"/>
            <a:ext cx="4316485" cy="54181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ChangeArrowheads="1"/>
          </p:cNvSpPr>
          <p:nvPr/>
        </p:nvSpPr>
        <p:spPr bwMode="auto">
          <a:xfrm>
            <a:off x="1992313" y="2981325"/>
            <a:ext cx="8208962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Tx/>
              <a:buFontTx/>
              <a:buNone/>
            </a:pPr>
            <a:r>
              <a:rPr lang="it-IT" altLang="it-IT" sz="3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Attività che caratterizzano il nostro Istituto:</a:t>
            </a:r>
          </a:p>
        </p:txBody>
      </p:sp>
      <p:sp>
        <p:nvSpPr>
          <p:cNvPr id="51203" name="Rectangl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351088" y="219075"/>
            <a:ext cx="74898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Tx/>
              <a:buFontTx/>
              <a:buNone/>
            </a:pPr>
            <a:r>
              <a:rPr lang="it-IT" altLang="it-IT" sz="400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Moduli orari</a:t>
            </a:r>
          </a:p>
        </p:txBody>
      </p:sp>
      <p:sp>
        <p:nvSpPr>
          <p:cNvPr id="23558" name="Rectangle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081088" y="1341438"/>
            <a:ext cx="3889375" cy="11525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/>
            </a:solidFill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it-IT" altLang="it-IT" sz="24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modulo 30 ore</a:t>
            </a:r>
          </a:p>
        </p:txBody>
      </p:sp>
      <p:sp>
        <p:nvSpPr>
          <p:cNvPr id="23559" name="Rectangle 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207250" y="1341438"/>
            <a:ext cx="3889375" cy="11525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/>
            </a:solidFill>
          </a:ln>
          <a:effectLst/>
        </p:spPr>
        <p:txBody>
          <a:bodyPr/>
          <a:lstStyle/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it-IT" altLang="it-IT" sz="24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modulo </a:t>
            </a:r>
            <a:r>
              <a:rPr lang="it-IT" altLang="it-IT" sz="2400" b="1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33 </a:t>
            </a:r>
            <a:r>
              <a:rPr lang="it-IT" altLang="it-IT" sz="24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ore</a:t>
            </a:r>
          </a:p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it-IT" altLang="it-IT" sz="2400" b="1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Percorso ad indirizzo </a:t>
            </a:r>
            <a:r>
              <a:rPr lang="it-IT" altLang="it-IT" sz="24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musicale</a:t>
            </a:r>
          </a:p>
        </p:txBody>
      </p:sp>
      <p:sp>
        <p:nvSpPr>
          <p:cNvPr id="51206" name="Rectangle 17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19100" y="4068763"/>
            <a:ext cx="11220450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Tx/>
              <a:buFontTx/>
              <a:buNone/>
            </a:pPr>
            <a:r>
              <a:rPr lang="it-IT" altLang="it-IT" sz="2800" dirty="0">
                <a:solidFill>
                  <a:schemeClr val="tx1"/>
                </a:solidFill>
                <a:latin typeface="Calibri" panose="020F0502020204030204" pitchFamily="34" charset="0"/>
              </a:rPr>
              <a:t>Potenziamento culturale (entrambi i moduli)</a:t>
            </a:r>
          </a:p>
          <a:p>
            <a:pPr algn="ctr" eaLnBrk="1" hangingPunct="1">
              <a:spcBef>
                <a:spcPct val="20000"/>
              </a:spcBef>
              <a:buClrTx/>
              <a:buFontTx/>
              <a:buNone/>
            </a:pPr>
            <a:endParaRPr lang="it-IT" altLang="it-IT" sz="2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20000"/>
              </a:spcBef>
              <a:buClrTx/>
              <a:buFontTx/>
              <a:buNone/>
            </a:pPr>
            <a:r>
              <a:rPr lang="it-IT" altLang="it-IT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Percorso ad indirizzo musicale </a:t>
            </a:r>
            <a:r>
              <a:rPr lang="it-IT" altLang="it-IT" sz="2800" dirty="0">
                <a:solidFill>
                  <a:schemeClr val="tx1"/>
                </a:solidFill>
                <a:latin typeface="Calibri" panose="020F0502020204030204" pitchFamily="34" charset="0"/>
              </a:rPr>
              <a:t>(modulo </a:t>
            </a:r>
            <a:r>
              <a:rPr lang="it-IT" altLang="it-IT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33 </a:t>
            </a:r>
            <a:r>
              <a:rPr lang="it-IT" altLang="it-IT" sz="2800" dirty="0">
                <a:solidFill>
                  <a:schemeClr val="tx1"/>
                </a:solidFill>
                <a:latin typeface="Calibri" panose="020F0502020204030204" pitchFamily="34" charset="0"/>
              </a:rPr>
              <a:t>ore)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1533525" y="404813"/>
            <a:ext cx="3960813" cy="72072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it-IT" altLang="it-IT" sz="3600" b="1" dirty="0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53251" name="Rectangle 9"/>
          <p:cNvSpPr>
            <a:spLocks noChangeArrowheads="1"/>
          </p:cNvSpPr>
          <p:nvPr/>
        </p:nvSpPr>
        <p:spPr bwMode="auto">
          <a:xfrm>
            <a:off x="431800" y="2619375"/>
            <a:ext cx="6510338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Tx/>
              <a:buFontTx/>
              <a:buNone/>
            </a:pPr>
            <a:r>
              <a:rPr lang="it-IT" altLang="it-IT" sz="2800">
                <a:solidFill>
                  <a:schemeClr val="tx1"/>
                </a:solidFill>
                <a:latin typeface="Calibri" panose="020F0502020204030204" pitchFamily="34" charset="0"/>
              </a:rPr>
              <a:t>5 giorni di lezione dal lunedì al venerdì</a:t>
            </a:r>
          </a:p>
        </p:txBody>
      </p:sp>
      <p:sp>
        <p:nvSpPr>
          <p:cNvPr id="53252" name="Rectangle 10"/>
          <p:cNvSpPr>
            <a:spLocks noChangeArrowheads="1"/>
          </p:cNvSpPr>
          <p:nvPr/>
        </p:nvSpPr>
        <p:spPr bwMode="auto">
          <a:xfrm>
            <a:off x="365125" y="4364038"/>
            <a:ext cx="6643688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Tx/>
              <a:buFontTx/>
              <a:buNone/>
            </a:pPr>
            <a:r>
              <a:rPr lang="it-IT" altLang="it-IT" sz="2800">
                <a:solidFill>
                  <a:schemeClr val="tx1"/>
                </a:solidFill>
                <a:latin typeface="Calibri" panose="020F0502020204030204" pitchFamily="34" charset="0"/>
              </a:rPr>
              <a:t>Modello caratterizzato dal </a:t>
            </a:r>
            <a:r>
              <a:rPr lang="it-IT" altLang="it-IT" sz="2800" u="sng">
                <a:solidFill>
                  <a:schemeClr val="tx1"/>
                </a:solidFill>
                <a:latin typeface="Calibri" panose="020F0502020204030204" pitchFamily="34" charset="0"/>
              </a:rPr>
              <a:t>potenziamento culturale</a:t>
            </a:r>
            <a:endParaRPr lang="it-IT" altLang="it-IT" sz="28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43014" name="Picture 8" descr="Buono libri anno scolastico 2017/2018 Regione del Veneto - CliclavoroVeneto  - CliclavoroRegioneVene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088" y="2063750"/>
            <a:ext cx="4576762" cy="3803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" name="Rectangle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79425" y="330200"/>
            <a:ext cx="11274425" cy="12604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/>
            </a:solidFill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it-IT" altLang="it-IT" sz="4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Modulo 30 ore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1055688" y="134938"/>
            <a:ext cx="6624637" cy="8636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it-IT" altLang="it-IT" sz="3600" b="1" dirty="0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55299" name="Rectangle 4"/>
          <p:cNvSpPr>
            <a:spLocks noChangeArrowheads="1"/>
          </p:cNvSpPr>
          <p:nvPr/>
        </p:nvSpPr>
        <p:spPr bwMode="auto">
          <a:xfrm>
            <a:off x="315913" y="2540000"/>
            <a:ext cx="6561137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2060"/>
              </a:buClr>
              <a:buFontTx/>
              <a:buNone/>
            </a:pPr>
            <a:r>
              <a:rPr lang="it-IT" altLang="it-IT" sz="2800">
                <a:solidFill>
                  <a:schemeClr val="tx1"/>
                </a:solidFill>
                <a:latin typeface="Calibri" panose="020F0502020204030204" pitchFamily="34" charset="0"/>
              </a:rPr>
              <a:t>5 giorni di lezione dal lunedì al venerdì</a:t>
            </a:r>
          </a:p>
          <a:p>
            <a:pPr eaLnBrk="1" hangingPunct="1">
              <a:spcBef>
                <a:spcPct val="20000"/>
              </a:spcBef>
              <a:buClr>
                <a:srgbClr val="002060"/>
              </a:buClr>
              <a:buFontTx/>
              <a:buNone/>
            </a:pPr>
            <a:r>
              <a:rPr lang="it-IT" altLang="it-IT" sz="2800">
                <a:solidFill>
                  <a:schemeClr val="tx1"/>
                </a:solidFill>
                <a:latin typeface="Calibri" panose="020F0502020204030204" pitchFamily="34" charset="0"/>
              </a:rPr>
              <a:t>2 rientri pomeridiani</a:t>
            </a:r>
          </a:p>
        </p:txBody>
      </p:sp>
      <p:sp>
        <p:nvSpPr>
          <p:cNvPr id="55300" name="Rectangle 5"/>
          <p:cNvSpPr>
            <a:spLocks noChangeArrowheads="1"/>
          </p:cNvSpPr>
          <p:nvPr/>
        </p:nvSpPr>
        <p:spPr bwMode="auto">
          <a:xfrm>
            <a:off x="315913" y="4318000"/>
            <a:ext cx="656113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Tx/>
              <a:buFontTx/>
              <a:buNone/>
            </a:pPr>
            <a:r>
              <a:rPr lang="it-IT" altLang="it-IT" sz="2800" dirty="0">
                <a:solidFill>
                  <a:schemeClr val="tx1"/>
                </a:solidFill>
                <a:latin typeface="Calibri" panose="020F0502020204030204" pitchFamily="34" charset="0"/>
              </a:rPr>
              <a:t>modello caratterizzato da</a:t>
            </a:r>
          </a:p>
          <a:p>
            <a:pPr algn="ctr" eaLnBrk="1" hangingPunct="1">
              <a:spcBef>
                <a:spcPct val="20000"/>
              </a:spcBef>
              <a:buClrTx/>
              <a:buFontTx/>
              <a:buNone/>
            </a:pPr>
            <a:r>
              <a:rPr lang="it-IT" altLang="it-IT" sz="2800" u="sng" dirty="0">
                <a:solidFill>
                  <a:schemeClr val="tx1"/>
                </a:solidFill>
                <a:latin typeface="Calibri" panose="020F0502020204030204" pitchFamily="34" charset="0"/>
              </a:rPr>
              <a:t>3</a:t>
            </a:r>
            <a:r>
              <a:rPr lang="it-IT" altLang="it-IT" sz="2800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it-IT" altLang="it-IT" sz="2800" u="sng" dirty="0">
                <a:solidFill>
                  <a:schemeClr val="tx1"/>
                </a:solidFill>
                <a:latin typeface="Calibri" panose="020F0502020204030204" pitchFamily="34" charset="0"/>
              </a:rPr>
              <a:t>ore di lezione individuale </a:t>
            </a:r>
            <a:r>
              <a:rPr lang="it-IT" altLang="it-IT" sz="2800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o in piccolo gruppo di </a:t>
            </a:r>
            <a:r>
              <a:rPr lang="it-IT" altLang="it-IT" sz="2800" u="sng" dirty="0">
                <a:solidFill>
                  <a:schemeClr val="tx1"/>
                </a:solidFill>
                <a:latin typeface="Calibri" panose="020F0502020204030204" pitchFamily="34" charset="0"/>
              </a:rPr>
              <a:t>strumento, </a:t>
            </a:r>
          </a:p>
          <a:p>
            <a:pPr algn="ctr" eaLnBrk="1" hangingPunct="1">
              <a:spcBef>
                <a:spcPct val="20000"/>
              </a:spcBef>
              <a:buClrTx/>
              <a:buFontTx/>
              <a:buNone/>
            </a:pPr>
            <a:r>
              <a:rPr lang="it-IT" altLang="it-IT" sz="2800" u="sng" dirty="0">
                <a:solidFill>
                  <a:schemeClr val="tx1"/>
                </a:solidFill>
                <a:latin typeface="Calibri" panose="020F0502020204030204" pitchFamily="34" charset="0"/>
              </a:rPr>
              <a:t>musica d’insieme e orchestra</a:t>
            </a:r>
          </a:p>
        </p:txBody>
      </p:sp>
      <p:pic>
        <p:nvPicPr>
          <p:cNvPr id="50181" name="Picture 12" descr="https://www.icsdavinci.edu.it/images/sampledata/asimages/team/music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0" y="2071688"/>
            <a:ext cx="4425950" cy="39449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71450" y="392113"/>
            <a:ext cx="11760200" cy="13081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/>
            </a:solidFill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it-IT" altLang="it-IT" sz="4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Modulo </a:t>
            </a:r>
            <a:r>
              <a:rPr lang="it-IT" altLang="it-IT" sz="40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33 </a:t>
            </a:r>
            <a:r>
              <a:rPr lang="it-IT" altLang="it-IT" sz="4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ore</a:t>
            </a:r>
          </a:p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it-IT" altLang="it-IT" sz="40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Percorso ad indirizzo </a:t>
            </a:r>
            <a:r>
              <a:rPr lang="it-IT" altLang="it-IT" sz="4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musicale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352425" y="249238"/>
            <a:ext cx="11487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Tx/>
              <a:buFontTx/>
              <a:buNone/>
            </a:pPr>
            <a:r>
              <a:rPr lang="it-IT" altLang="it-IT" sz="4000" b="1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Percorso ad indirizzo </a:t>
            </a:r>
            <a:r>
              <a:rPr lang="it-IT" altLang="it-IT" sz="40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musicale</a:t>
            </a:r>
          </a:p>
        </p:txBody>
      </p:sp>
      <p:sp>
        <p:nvSpPr>
          <p:cNvPr id="57347" name="Rectangle 4"/>
          <p:cNvSpPr>
            <a:spLocks noChangeArrowheads="1"/>
          </p:cNvSpPr>
          <p:nvPr/>
        </p:nvSpPr>
        <p:spPr bwMode="auto">
          <a:xfrm>
            <a:off x="352425" y="1147763"/>
            <a:ext cx="1148715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Tx/>
              <a:buFontTx/>
              <a:buNone/>
            </a:pPr>
            <a:r>
              <a:rPr lang="it-IT" altLang="it-IT" sz="2800" b="1">
                <a:solidFill>
                  <a:schemeClr val="tx1"/>
                </a:solidFill>
                <a:latin typeface="Calibri" panose="020F0502020204030204" pitchFamily="34" charset="0"/>
              </a:rPr>
              <a:t>Prevede lo studio di uno strumento musicale:</a:t>
            </a:r>
          </a:p>
          <a:p>
            <a:pPr algn="ctr" eaLnBrk="1" hangingPunct="1">
              <a:spcBef>
                <a:spcPct val="20000"/>
              </a:spcBef>
              <a:buClrTx/>
              <a:buFontTx/>
              <a:buNone/>
            </a:pPr>
            <a:endParaRPr lang="it-IT" altLang="it-IT" b="1">
              <a:solidFill>
                <a:srgbClr val="3333CC"/>
              </a:solidFill>
              <a:latin typeface="Calibri" panose="020F0502020204030204" pitchFamily="34" charset="0"/>
            </a:endParaRPr>
          </a:p>
        </p:txBody>
      </p:sp>
      <p:sp>
        <p:nvSpPr>
          <p:cNvPr id="57348" name="Rectangle 5"/>
          <p:cNvSpPr>
            <a:spLocks noChangeArrowheads="1"/>
          </p:cNvSpPr>
          <p:nvPr/>
        </p:nvSpPr>
        <p:spPr bwMode="auto">
          <a:xfrm>
            <a:off x="352425" y="2116138"/>
            <a:ext cx="1142047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Tx/>
              <a:buFontTx/>
              <a:buNone/>
            </a:pPr>
            <a:r>
              <a:rPr lang="it-IT" altLang="it-IT" sz="2800" b="1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it-IT" altLang="it-IT" sz="2800" b="1">
                <a:solidFill>
                  <a:srgbClr val="FF0000"/>
                </a:solidFill>
                <a:latin typeface="Calibri" panose="020F0502020204030204" pitchFamily="34" charset="0"/>
              </a:rPr>
              <a:t>chitarra – pianoforte – violino – flauto traverso</a:t>
            </a:r>
          </a:p>
          <a:p>
            <a:pPr eaLnBrk="1" hangingPunct="1">
              <a:spcBef>
                <a:spcPct val="20000"/>
              </a:spcBef>
              <a:buClrTx/>
              <a:buFontTx/>
              <a:buNone/>
            </a:pPr>
            <a:endParaRPr lang="it-IT" altLang="it-IT" sz="2800" b="1">
              <a:solidFill>
                <a:srgbClr val="3333CC"/>
              </a:solidFill>
              <a:latin typeface="Calibri" panose="020F0502020204030204" pitchFamily="34" charset="0"/>
            </a:endParaRPr>
          </a:p>
        </p:txBody>
      </p:sp>
      <p:sp>
        <p:nvSpPr>
          <p:cNvPr id="57349" name="Rectangle 6"/>
          <p:cNvSpPr>
            <a:spLocks noChangeArrowheads="1"/>
          </p:cNvSpPr>
          <p:nvPr/>
        </p:nvSpPr>
        <p:spPr bwMode="auto">
          <a:xfrm>
            <a:off x="352425" y="3157538"/>
            <a:ext cx="1142047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Tx/>
              <a:buFontTx/>
              <a:buNone/>
            </a:pPr>
            <a:r>
              <a:rPr lang="it-IT" altLang="it-IT" sz="2800" b="1">
                <a:solidFill>
                  <a:schemeClr val="tx1"/>
                </a:solidFill>
                <a:latin typeface="Calibri" panose="020F0502020204030204" pitchFamily="34" charset="0"/>
              </a:rPr>
              <a:t>articolato in:</a:t>
            </a:r>
          </a:p>
          <a:p>
            <a:pPr eaLnBrk="1" hangingPunct="1">
              <a:spcBef>
                <a:spcPct val="20000"/>
              </a:spcBef>
              <a:buClrTx/>
              <a:buFontTx/>
              <a:buNone/>
            </a:pPr>
            <a:endParaRPr lang="it-IT" altLang="it-IT" sz="2000" b="1">
              <a:solidFill>
                <a:srgbClr val="3333CC"/>
              </a:solidFill>
              <a:latin typeface="Calibri" panose="020F0502020204030204" pitchFamily="34" charset="0"/>
            </a:endParaRPr>
          </a:p>
        </p:txBody>
      </p:sp>
      <p:sp>
        <p:nvSpPr>
          <p:cNvPr id="57350" name="Rectangle 7"/>
          <p:cNvSpPr>
            <a:spLocks noChangeArrowheads="1"/>
          </p:cNvSpPr>
          <p:nvPr/>
        </p:nvSpPr>
        <p:spPr bwMode="auto">
          <a:xfrm>
            <a:off x="352425" y="3795713"/>
            <a:ext cx="11487150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Tx/>
              <a:buFontTx/>
              <a:buNone/>
            </a:pPr>
            <a:r>
              <a:rPr lang="it-IT" altLang="it-IT" sz="2800" b="1">
                <a:solidFill>
                  <a:schemeClr val="tx1"/>
                </a:solidFill>
                <a:latin typeface="Calibri" panose="020F0502020204030204" pitchFamily="34" charset="0"/>
              </a:rPr>
              <a:t>Un modulo orario di lezione individuale</a:t>
            </a:r>
          </a:p>
          <a:p>
            <a:pPr algn="ctr" eaLnBrk="1" hangingPunct="1">
              <a:spcBef>
                <a:spcPct val="20000"/>
              </a:spcBef>
              <a:buClrTx/>
              <a:buFontTx/>
              <a:buNone/>
            </a:pPr>
            <a:r>
              <a:rPr lang="it-IT" altLang="it-IT" sz="2800" b="1">
                <a:solidFill>
                  <a:schemeClr val="tx1"/>
                </a:solidFill>
                <a:latin typeface="Calibri" panose="020F0502020204030204" pitchFamily="34" charset="0"/>
              </a:rPr>
              <a:t>Un modulo orario di teoria e lettura musicale</a:t>
            </a:r>
          </a:p>
          <a:p>
            <a:pPr algn="ctr" eaLnBrk="1" hangingPunct="1">
              <a:spcBef>
                <a:spcPct val="20000"/>
              </a:spcBef>
              <a:buClrTx/>
              <a:buFontTx/>
              <a:buNone/>
            </a:pPr>
            <a:r>
              <a:rPr lang="it-IT" altLang="it-IT" sz="2800" b="1">
                <a:solidFill>
                  <a:schemeClr val="tx1"/>
                </a:solidFill>
                <a:latin typeface="Calibri" panose="020F0502020204030204" pitchFamily="34" charset="0"/>
              </a:rPr>
              <a:t>Musica d’insieme e prove d’orchestra</a:t>
            </a:r>
          </a:p>
          <a:p>
            <a:pPr algn="ctr" eaLnBrk="1" hangingPunct="1">
              <a:spcBef>
                <a:spcPct val="20000"/>
              </a:spcBef>
              <a:buClrTx/>
              <a:buFontTx/>
              <a:buNone/>
            </a:pPr>
            <a:endParaRPr lang="it-IT" altLang="it-IT" sz="2800" b="1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7351" name="Rectangle 8"/>
          <p:cNvSpPr>
            <a:spLocks noChangeArrowheads="1"/>
          </p:cNvSpPr>
          <p:nvPr/>
        </p:nvSpPr>
        <p:spPr bwMode="auto">
          <a:xfrm>
            <a:off x="3505200" y="5700713"/>
            <a:ext cx="51831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Tx/>
              <a:buFontTx/>
              <a:buNone/>
            </a:pPr>
            <a:r>
              <a:rPr lang="it-IT" altLang="it-IT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3</a:t>
            </a:r>
            <a:r>
              <a:rPr lang="it-IT" altLang="it-IT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it-IT" altLang="it-IT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ore settimanali pomeridiane</a:t>
            </a:r>
          </a:p>
          <a:p>
            <a:pPr eaLnBrk="1" hangingPunct="1">
              <a:spcBef>
                <a:spcPct val="20000"/>
              </a:spcBef>
              <a:buClrTx/>
              <a:buFontTx/>
              <a:buNone/>
            </a:pPr>
            <a:endParaRPr lang="it-IT" altLang="it-IT" sz="2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323850" y="215900"/>
            <a:ext cx="1148715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Tx/>
              <a:buFontTx/>
              <a:buNone/>
            </a:pPr>
            <a:r>
              <a:rPr lang="it-IT" altLang="it-IT" sz="4000" b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Comparazione moduli</a:t>
            </a:r>
          </a:p>
        </p:txBody>
      </p:sp>
      <p:graphicFrame>
        <p:nvGraphicFramePr>
          <p:cNvPr id="33541" name="Group 7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343886"/>
              </p:ext>
            </p:extLst>
          </p:nvPr>
        </p:nvGraphicFramePr>
        <p:xfrm>
          <a:off x="1057275" y="1225550"/>
          <a:ext cx="10077451" cy="5318107"/>
        </p:xfrm>
        <a:graphic>
          <a:graphicData uri="http://schemas.openxmlformats.org/drawingml/2006/table">
            <a:tbl>
              <a:tblPr/>
              <a:tblGrid>
                <a:gridCol w="42481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545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747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23120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MATERIE</a:t>
                      </a:r>
                      <a:endParaRPr kumimoji="0" lang="it-IT" altLang="it-IT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modulo 30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modulo </a:t>
                      </a:r>
                      <a:r>
                        <a:rPr kumimoji="0" lang="it-IT" altLang="it-IT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indirizzo </a:t>
                      </a:r>
                      <a:r>
                        <a:rPr kumimoji="0" lang="it-IT" altLang="it-IT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musicale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6316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Italiano, Storia, </a:t>
                      </a:r>
                      <a:r>
                        <a:rPr kumimoji="0" lang="it-IT" alt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Geografia</a:t>
                      </a:r>
                      <a:endParaRPr kumimoji="0" lang="it-IT" alt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 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 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6316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Matematica, Scienze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6316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Tecnologia 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6316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Arte e immagine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6316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Scienze motorie e sportive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6316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Musica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6316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Religione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6316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1° lingua straniera: Inglese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58817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2° lingua straniera: Spagnolo/Francese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96316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Strumento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96316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TOTALE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</a:t>
                      </a:r>
                      <a:endParaRPr kumimoji="0" lang="it-IT" alt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ChangeArrowheads="1"/>
          </p:cNvSpPr>
          <p:nvPr/>
        </p:nvSpPr>
        <p:spPr bwMode="auto">
          <a:xfrm>
            <a:off x="2208213" y="441325"/>
            <a:ext cx="77724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60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Galleria </a:t>
            </a:r>
            <a:r>
              <a:rPr lang="it-IT" altLang="it-IT" sz="6000" b="1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fotografica</a:t>
            </a:r>
            <a:endParaRPr lang="it-IT" altLang="it-IT" sz="6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1203" name="Picture 2" descr="Galleria fotografi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1979613"/>
            <a:ext cx="8096250" cy="365918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681" y="1691406"/>
            <a:ext cx="6179127" cy="44842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8611" name="CasellaDiTesto 5"/>
          <p:cNvSpPr txBox="1">
            <a:spLocks noChangeArrowheads="1"/>
          </p:cNvSpPr>
          <p:nvPr/>
        </p:nvSpPr>
        <p:spPr bwMode="auto">
          <a:xfrm>
            <a:off x="5487988" y="341313"/>
            <a:ext cx="66786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</a:rPr>
              <a:t>Nell’ambito del progetto Continuità Primaria-Secondaria si inserisce il momento relativo alla «presentazione degli strumenti» che i docenti di strumento del corso ad orientamento musicale svolgono nel mese di Novembre </a:t>
            </a:r>
            <a:r>
              <a:rPr lang="it-IT" altLang="it-IT" dirty="0" smtClean="0">
                <a:solidFill>
                  <a:schemeClr val="tx1"/>
                </a:solidFill>
                <a:latin typeface="Calibri" panose="020F0502020204030204" pitchFamily="34" charset="0"/>
              </a:rPr>
              <a:t>con gli alunni delle 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</a:rPr>
              <a:t>Scuole Primarie del nostro Istituto.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60" y="309563"/>
            <a:ext cx="5208948" cy="5866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ottotitolo 2"/>
          <p:cNvSpPr>
            <a:spLocks noGrp="1"/>
          </p:cNvSpPr>
          <p:nvPr>
            <p:ph type="subTitle" idx="4294967295"/>
          </p:nvPr>
        </p:nvSpPr>
        <p:spPr>
          <a:xfrm>
            <a:off x="4886325" y="1152525"/>
            <a:ext cx="5981700" cy="1858963"/>
          </a:xfrm>
        </p:spPr>
        <p:txBody>
          <a:bodyPr lIns="0" rIns="0"/>
          <a:lstStyle/>
          <a:p>
            <a:pPr marL="90488" indent="-90488" algn="ctr" eaLnBrk="1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 typeface="Calibri" panose="020F0502020204030204" pitchFamily="34" charset="0"/>
              <a:buChar char=" "/>
            </a:pPr>
            <a:r>
              <a:rPr lang="it-IT" altLang="it-IT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capo dell’Istituto </a:t>
            </a:r>
          </a:p>
          <a:p>
            <a:pPr marL="90488" indent="-90488" algn="ctr" eaLnBrk="1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 typeface="Calibri" panose="020F0502020204030204" pitchFamily="34" charset="0"/>
              <a:buChar char=" "/>
            </a:pPr>
            <a:r>
              <a:rPr lang="it-IT" altLang="it-IT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 settembre 2019</a:t>
            </a:r>
          </a:p>
          <a:p>
            <a:pPr marL="90488" indent="-90488" algn="ctr" eaLnBrk="1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 typeface="Calibri" panose="020F0502020204030204" pitchFamily="34" charset="0"/>
              <a:buChar char=" "/>
            </a:pPr>
            <a:r>
              <a:rPr lang="it-IT" altLang="it-IT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Dirigente Scolastica</a:t>
            </a:r>
          </a:p>
          <a:p>
            <a:pPr marL="90488" indent="-90488" algn="ctr" eaLnBrk="1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 typeface="Calibri" panose="020F0502020204030204" pitchFamily="34" charset="0"/>
              <a:buChar char=" "/>
            </a:pPr>
            <a:endParaRPr lang="it-IT" altLang="it-IT" sz="3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507" name="Picture 4" descr="Dirigente Scolastico - Istituto Comprensivo Leonardo Da Vinc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36532">
            <a:off x="682625" y="946150"/>
            <a:ext cx="3779838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CasellaDiTesto 1"/>
          <p:cNvSpPr txBox="1">
            <a:spLocks noChangeArrowheads="1"/>
          </p:cNvSpPr>
          <p:nvPr/>
        </p:nvSpPr>
        <p:spPr bwMode="auto">
          <a:xfrm>
            <a:off x="4427538" y="3509963"/>
            <a:ext cx="76422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36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Dott.ssa Nicolina Giuseppina LO VERDE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it-IT" altLang="it-IT" sz="36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450850"/>
            <a:ext cx="7518400" cy="57324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35" name="CasellaDiTesto 1"/>
          <p:cNvSpPr txBox="1">
            <a:spLocks noChangeArrowheads="1"/>
          </p:cNvSpPr>
          <p:nvPr/>
        </p:nvSpPr>
        <p:spPr bwMode="auto">
          <a:xfrm>
            <a:off x="8096250" y="5353050"/>
            <a:ext cx="38481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2400" dirty="0">
                <a:solidFill>
                  <a:schemeClr val="tx1"/>
                </a:solidFill>
                <a:latin typeface="Calibri" panose="020F0502020204030204" pitchFamily="34" charset="0"/>
              </a:rPr>
              <a:t>Sezione musicale: prove d’orchestra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719" y="3463369"/>
            <a:ext cx="5668296" cy="3061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52" y="277091"/>
            <a:ext cx="5938767" cy="30200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0660" name="CasellaDiTesto 3"/>
          <p:cNvSpPr txBox="1">
            <a:spLocks noChangeArrowheads="1"/>
          </p:cNvSpPr>
          <p:nvPr/>
        </p:nvSpPr>
        <p:spPr bwMode="auto">
          <a:xfrm>
            <a:off x="6245225" y="2589213"/>
            <a:ext cx="2124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2000">
                <a:solidFill>
                  <a:schemeClr val="tx1"/>
                </a:solidFill>
                <a:latin typeface="Calibri" panose="020F0502020204030204" pitchFamily="34" charset="0"/>
              </a:rPr>
              <a:t>Sezione musicale: prove d’orchestra</a:t>
            </a:r>
          </a:p>
        </p:txBody>
      </p:sp>
      <p:sp>
        <p:nvSpPr>
          <p:cNvPr id="70661" name="CasellaDiTesto 4"/>
          <p:cNvSpPr txBox="1">
            <a:spLocks noChangeArrowheads="1"/>
          </p:cNvSpPr>
          <p:nvPr/>
        </p:nvSpPr>
        <p:spPr bwMode="auto">
          <a:xfrm>
            <a:off x="3211513" y="5622925"/>
            <a:ext cx="28654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2000">
                <a:solidFill>
                  <a:schemeClr val="tx1"/>
                </a:solidFill>
                <a:latin typeface="Calibri" panose="020F0502020204030204" pitchFamily="34" charset="0"/>
              </a:rPr>
              <a:t>Saggio finale del corso musicale presso il Teatro Cristallo a.s. 2018-2019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ChangeArrowheads="1"/>
          </p:cNvSpPr>
          <p:nvPr/>
        </p:nvSpPr>
        <p:spPr bwMode="auto">
          <a:xfrm>
            <a:off x="2208213" y="441325"/>
            <a:ext cx="77724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60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1" y="837406"/>
            <a:ext cx="7499349" cy="5624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ttangolo 4"/>
          <p:cNvSpPr/>
          <p:nvPr/>
        </p:nvSpPr>
        <p:spPr>
          <a:xfrm>
            <a:off x="7954963" y="5507811"/>
            <a:ext cx="40513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Tipologia di aula e alunni durante una lezione </a:t>
            </a:r>
          </a:p>
        </p:txBody>
      </p:sp>
    </p:spTree>
    <p:extLst>
      <p:ext uri="{BB962C8B-B14F-4D97-AF65-F5344CB8AC3E}">
        <p14:creationId xmlns:p14="http://schemas.microsoft.com/office/powerpoint/2010/main" val="15695546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ChangeArrowheads="1"/>
          </p:cNvSpPr>
          <p:nvPr/>
        </p:nvSpPr>
        <p:spPr bwMode="auto">
          <a:xfrm>
            <a:off x="2208213" y="441325"/>
            <a:ext cx="77724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60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76" y="3174898"/>
            <a:ext cx="4533424" cy="33910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3592880"/>
            <a:ext cx="3974624" cy="29730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0" y="254000"/>
            <a:ext cx="3762502" cy="3111500"/>
          </a:xfrm>
          <a:prstGeom prst="round2DiagRect">
            <a:avLst>
              <a:gd name="adj1" fmla="val 16667"/>
              <a:gd name="adj2" fmla="val 9388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asellaDiTesto 4"/>
          <p:cNvSpPr txBox="1"/>
          <p:nvPr/>
        </p:nvSpPr>
        <p:spPr>
          <a:xfrm>
            <a:off x="279876" y="596900"/>
            <a:ext cx="46223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Lavori svolti durante le lezioni di Arte e Immagine</a:t>
            </a:r>
            <a:endParaRPr lang="it-IT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2487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ChangeArrowheads="1"/>
          </p:cNvSpPr>
          <p:nvPr/>
        </p:nvSpPr>
        <p:spPr bwMode="auto">
          <a:xfrm>
            <a:off x="2208213" y="441325"/>
            <a:ext cx="77724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60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85" t="-4784" r="7791" b="6219"/>
          <a:stretch/>
        </p:blipFill>
        <p:spPr>
          <a:xfrm>
            <a:off x="178525" y="441325"/>
            <a:ext cx="6561909" cy="269094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4" t="32550" r="7873" b="13161"/>
          <a:stretch/>
        </p:blipFill>
        <p:spPr>
          <a:xfrm>
            <a:off x="6094413" y="3602612"/>
            <a:ext cx="3043646" cy="30071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1" r="4346" b="2432"/>
          <a:stretch/>
        </p:blipFill>
        <p:spPr>
          <a:xfrm>
            <a:off x="1933303" y="3618413"/>
            <a:ext cx="2312126" cy="29913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asellaDiTesto 8"/>
          <p:cNvSpPr txBox="1"/>
          <p:nvPr/>
        </p:nvSpPr>
        <p:spPr>
          <a:xfrm>
            <a:off x="6962503" y="1233488"/>
            <a:ext cx="4650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Alcuni compiti di geografia </a:t>
            </a:r>
            <a:endParaRPr lang="it-IT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0167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ChangeArrowheads="1"/>
          </p:cNvSpPr>
          <p:nvPr/>
        </p:nvSpPr>
        <p:spPr bwMode="auto">
          <a:xfrm>
            <a:off x="2208213" y="441325"/>
            <a:ext cx="77724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60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15" y="2952206"/>
            <a:ext cx="4104685" cy="38012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CasellaDiTesto 4"/>
          <p:cNvSpPr txBox="1"/>
          <p:nvPr/>
        </p:nvSpPr>
        <p:spPr>
          <a:xfrm>
            <a:off x="467316" y="441325"/>
            <a:ext cx="44573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it-IT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Giornata 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dei Calzini </a:t>
            </a:r>
            <a:r>
              <a:rPr lang="it-IT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spaiati</a:t>
            </a:r>
            <a:r>
              <a:rPr lang="it-IT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, celebrata ogni primo venerdì di febbraio, 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si pone come obiettivo fondamentale </a:t>
            </a:r>
            <a:r>
              <a:rPr lang="it-IT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far 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riflettere tutti sui valori </a:t>
            </a:r>
            <a:r>
              <a:rPr lang="it-IT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dell’amicizia 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e del rispetto dell’altro attraverso la valorizzazione della </a:t>
            </a:r>
            <a:r>
              <a:rPr lang="it-IT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diversità. Si 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tratta di un inno alle differenze, un no alle omologazioni.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9886" y="2952206"/>
            <a:ext cx="4180114" cy="38012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CasellaDiTesto 5"/>
          <p:cNvSpPr txBox="1"/>
          <p:nvPr/>
        </p:nvSpPr>
        <p:spPr>
          <a:xfrm>
            <a:off x="5995851" y="548640"/>
            <a:ext cx="598278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Nella 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settimana dal 15 al 21 novembre, in occasione </a:t>
            </a:r>
            <a:r>
              <a:rPr lang="it-IT" sz="2000">
                <a:latin typeface="Calibri" panose="020F0502020204030204" pitchFamily="34" charset="0"/>
                <a:cs typeface="Calibri" panose="020F0502020204030204" pitchFamily="34" charset="0"/>
              </a:rPr>
              <a:t>della </a:t>
            </a:r>
            <a:r>
              <a:rPr lang="it-IT" sz="2000" b="1" smtClean="0">
                <a:latin typeface="Calibri" panose="020F0502020204030204" pitchFamily="34" charset="0"/>
                <a:cs typeface="Calibri" panose="020F0502020204030204" pitchFamily="34" charset="0"/>
              </a:rPr>
              <a:t>Giornata 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per i diritti dell’infanzia </a:t>
            </a:r>
            <a:r>
              <a:rPr lang="it-IT" sz="2000" b="1"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it-IT" sz="2000" b="1" smtClean="0">
                <a:latin typeface="Calibri" panose="020F0502020204030204" pitchFamily="34" charset="0"/>
                <a:cs typeface="Calibri" panose="020F0502020204030204" pitchFamily="34" charset="0"/>
              </a:rPr>
              <a:t>dell’adolescenza</a:t>
            </a:r>
            <a:r>
              <a:rPr lang="it-IT" sz="200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celebrata il 20 </a:t>
            </a:r>
            <a:r>
              <a:rPr lang="it-IT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novembre, vengono 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proposte agli alunni diverse attività di riflessione e sensibilizzazione sul tema e sulla condizione dei bambini nel mondo. Si invitano gli alunni ad indossare qualcosa di blu per promuovere l’iniziativa Unicef “Go BLUE for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every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child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28197165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ChangeArrowheads="1"/>
          </p:cNvSpPr>
          <p:nvPr/>
        </p:nvSpPr>
        <p:spPr bwMode="auto">
          <a:xfrm>
            <a:off x="2208213" y="441325"/>
            <a:ext cx="77724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60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1" y="441325"/>
            <a:ext cx="5135033" cy="3851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800" y="2907902"/>
            <a:ext cx="5546197" cy="36452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CasellaDiTesto 4"/>
          <p:cNvSpPr txBox="1"/>
          <p:nvPr/>
        </p:nvSpPr>
        <p:spPr>
          <a:xfrm>
            <a:off x="6362700" y="762000"/>
            <a:ext cx="5330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Progetto sportivo: lezioni di Rugby</a:t>
            </a:r>
            <a:endParaRPr lang="it-IT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8932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olo 1"/>
          <p:cNvSpPr txBox="1">
            <a:spLocks noChangeArrowheads="1"/>
          </p:cNvSpPr>
          <p:nvPr/>
        </p:nvSpPr>
        <p:spPr bwMode="auto">
          <a:xfrm>
            <a:off x="2292350" y="1449977"/>
            <a:ext cx="7608888" cy="5408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it-IT" altLang="it-IT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it-IT" altLang="it-IT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È possibile </a:t>
            </a:r>
            <a:r>
              <a:rPr lang="it-IT" altLang="it-IT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avviare la fase della registrazione sul sito web </a:t>
            </a:r>
            <a:r>
              <a:rPr lang="it-IT" altLang="it-IT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www.iscrizioni.istruzione.it</a:t>
            </a:r>
            <a:r>
              <a:rPr lang="it-IT" altLang="it-IT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it-IT" altLang="it-IT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genitori e gli esercenti la responsabilità genitoriale accedono al servizio "Iscrizioni on line", disponibile sul portale del MIUR (www.istruzione.it) utilizzando le credenziali fornite tramite la registrazione. </a:t>
            </a:r>
            <a:endParaRPr lang="it-IT" altLang="it-IT" sz="24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date relative alle iscrizioni, non appena il MIUR le renderà note, verranno pubblicate sul sito dell’Istituto.</a:t>
            </a:r>
          </a:p>
          <a:p>
            <a:pPr algn="ctr" eaLnBrk="1" hangingPunct="1">
              <a:spcBef>
                <a:spcPct val="0"/>
              </a:spcBef>
              <a:buClrTx/>
              <a:buNone/>
            </a:pP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Chi è possesso di un’identità digitale (SPID) potrà accedere al servizio utilizzando le credenziali del proprio gestore e senza effettuare ulteriori registrazioni.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it-IT" altLang="it-IT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7587" name="Picture 4" descr="Iscrizioni a.s. 2020/2021 – Istituto Comprensivo di Tavagnac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238" y="286182"/>
            <a:ext cx="4327525" cy="14938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2209800" y="333375"/>
            <a:ext cx="7772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360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ISCRIZIONE </a:t>
            </a:r>
            <a:r>
              <a:rPr lang="it-IT" altLang="it-IT" sz="3600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a.s.</a:t>
            </a:r>
            <a:r>
              <a:rPr lang="it-IT" altLang="it-IT" sz="360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sz="360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2024-2025</a:t>
            </a:r>
            <a:endParaRPr lang="it-IT" altLang="it-IT" sz="3600" dirty="0">
              <a:solidFill>
                <a:srgbClr val="0000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8116" name="Rectangle 4"/>
          <p:cNvSpPr>
            <a:spLocks noChangeArrowheads="1"/>
          </p:cNvSpPr>
          <p:nvPr/>
        </p:nvSpPr>
        <p:spPr bwMode="auto">
          <a:xfrm>
            <a:off x="966788" y="1223963"/>
            <a:ext cx="10463212" cy="5529262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it-IT" altLang="it-IT" sz="24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Religione cattolica: esercizio del diritto di scelta</a:t>
            </a:r>
          </a:p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it-IT" altLang="it-IT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it-IT" alt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I genitori dell'alunno potranno scegliere se avvalersi  o meno dell'insegnamento della Religione </a:t>
            </a:r>
            <a:r>
              <a:rPr lang="it-IT" altLang="it-IT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Cattolica, compilando </a:t>
            </a:r>
            <a:r>
              <a:rPr lang="it-IT" alt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il Modello A. </a:t>
            </a:r>
          </a:p>
          <a:p>
            <a:pPr marL="0" indent="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it-IT" alt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I genitori che decideranno di non avvalersi dell'insegnamento della Religione Cattolica dovranno aggiuntivamente compilare il Modello B, che fornirà indicazioni sulle attività scelte per l'alunno in sostituzione di tale insegnamento. </a:t>
            </a:r>
          </a:p>
          <a:p>
            <a:pPr marL="0" indent="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it-IT" alt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La scelta operata all’atto dell’iscrizione ha effetto per l’intero anno scolastico cui si riferisce e non è modificabile in corso d’anno.</a:t>
            </a:r>
            <a:endParaRPr lang="it-IT" altLang="it-IT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it-IT" altLang="it-IT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it-IT" altLang="it-IT" sz="24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 </a:t>
            </a:r>
            <a:r>
              <a:rPr lang="it-IT" altLang="it-IT" sz="24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attitudinale per l’indirizzo musicale</a:t>
            </a:r>
          </a:p>
          <a:p>
            <a:pPr marL="0" indent="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it-IT" altLang="it-IT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it-IT" altLang="it-IT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Il </a:t>
            </a:r>
            <a:r>
              <a:rPr lang="it-IT" alt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test, rivolto agli alunni che hanno richiesto lo studio dello strumento musicale, si svolgerà al termine del periodo delle iscrizioni. </a:t>
            </a:r>
          </a:p>
          <a:p>
            <a:pPr marL="0" indent="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it-IT" alt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Il superamento del test e l’assegnazione dello strumento verranno comunicati tramite avvisi </a:t>
            </a:r>
            <a:r>
              <a:rPr lang="it-IT" altLang="it-IT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sul sito</a:t>
            </a:r>
            <a:r>
              <a:rPr lang="it-IT" alt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it-IT" altLang="it-IT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ttangolo 1"/>
          <p:cNvSpPr>
            <a:spLocks noChangeArrowheads="1"/>
          </p:cNvSpPr>
          <p:nvPr/>
        </p:nvSpPr>
        <p:spPr bwMode="auto">
          <a:xfrm>
            <a:off x="6378713" y="611735"/>
            <a:ext cx="535305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endParaRPr lang="it-IT" altLang="it-IT" sz="24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 </a:t>
            </a:r>
            <a:r>
              <a:rPr lang="it-IT" altLang="it-IT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genitori </a:t>
            </a:r>
            <a:r>
              <a:rPr lang="it-IT" altLang="it-IT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 tutti gli alunni iscritti nel nostro Istituto viene caldamente consigliato il versamento di un </a:t>
            </a:r>
            <a:r>
              <a:rPr lang="it-IT" altLang="it-IT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contributo volontario </a:t>
            </a:r>
            <a:r>
              <a:rPr lang="it-IT" altLang="it-IT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 cui si attinge per sostenere e migliorare l’ampliamento </a:t>
            </a:r>
            <a:r>
              <a:rPr lang="it-IT" altLang="it-IT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dell’offerta formativa della </a:t>
            </a:r>
            <a:r>
              <a:rPr lang="it-IT" altLang="it-IT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scuola mediante l’acquisto di strumenti migliorativi per la didattica e per i progetti con gli enti esterni. 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it-IT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Esso </a:t>
            </a:r>
            <a:r>
              <a:rPr lang="it-IT" altLang="it-IT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 natura esclusivamente volontaria, non è obbligatorio per </a:t>
            </a:r>
            <a:r>
              <a:rPr lang="it-IT" altLang="it-IT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l’iscrizione, viene </a:t>
            </a:r>
            <a:r>
              <a:rPr lang="it-IT" altLang="it-IT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deliberato dal Consiglio </a:t>
            </a:r>
            <a:r>
              <a:rPr lang="it-IT" altLang="it-IT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d’Istituto ma, in base alla sua consistenza, dipende il miglioramento dell’offerta formativa. </a:t>
            </a:r>
          </a:p>
        </p:txBody>
      </p:sp>
      <p:pic>
        <p:nvPicPr>
          <p:cNvPr id="65539" name="Picture 2" descr="Contributo volontario per l'ampliamento dell'offerta formativa | Istituto  Comprensivo Piaget - Majora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" y="1018903"/>
            <a:ext cx="5503862" cy="52251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ottotitolo 2"/>
          <p:cNvSpPr txBox="1">
            <a:spLocks/>
          </p:cNvSpPr>
          <p:nvPr/>
        </p:nvSpPr>
        <p:spPr bwMode="auto">
          <a:xfrm>
            <a:off x="2460625" y="404813"/>
            <a:ext cx="72707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altLang="it-IT" sz="48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UFFICI DI SEGRETERIA</a:t>
            </a:r>
          </a:p>
        </p:txBody>
      </p:sp>
      <p:sp>
        <p:nvSpPr>
          <p:cNvPr id="22531" name="Rettangolo 4"/>
          <p:cNvSpPr>
            <a:spLocks noChangeArrowheads="1"/>
          </p:cNvSpPr>
          <p:nvPr/>
        </p:nvSpPr>
        <p:spPr bwMode="auto">
          <a:xfrm>
            <a:off x="368300" y="1412875"/>
            <a:ext cx="11450638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 capo dei Servizi Amministrativi 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 della gestione del personale Ata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da settembre 2020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DSGA Dott.ssa ADDOLORATA RODIA</a:t>
            </a: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Via Vespucci, 9</a:t>
            </a:r>
            <a:endParaRPr kumimoji="0" lang="it-IT" altLang="it-IT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Telefono 02 4583574 – 02 4501218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Posta elettronica  </a:t>
            </a:r>
            <a:r>
              <a:rPr kumimoji="0" lang="it-IT" alt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hlinkClick r:id="rId2"/>
              </a:rPr>
              <a:t>miic8et00x@istruzione.it</a:t>
            </a:r>
            <a:endParaRPr kumimoji="0" lang="it-IT" altLang="it-IT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orario sportello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dal lunedì al venerdì   </a:t>
            </a:r>
            <a:r>
              <a:rPr lang="it-IT" altLang="it-IT" sz="3200" noProof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9</a:t>
            </a:r>
            <a:r>
              <a:rPr kumimoji="0" lang="it-IT" alt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:00 </a:t>
            </a:r>
            <a:r>
              <a:rPr kumimoji="0" lang="it-IT" alt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– </a:t>
            </a:r>
            <a:r>
              <a:rPr kumimoji="0" lang="it-IT" alt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10:00</a:t>
            </a:r>
            <a:endParaRPr kumimoji="0" lang="it-IT" altLang="it-IT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7412" name="Picture 5" descr="Trasferimento uffici di SEGRETERIA | Istituto Scolastico Comprensivo “  Luciani SS. Filippo e Giacomo” Ascoli Pice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760413"/>
            <a:ext cx="2787650" cy="16589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9007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71475" y="762000"/>
            <a:ext cx="11449050" cy="1731963"/>
          </a:xfrm>
        </p:spPr>
        <p:txBody>
          <a:bodyPr/>
          <a:lstStyle/>
          <a:p>
            <a:pPr marL="90488" indent="-90488" algn="ctr" eaLnBrk="1" hangingPunct="1">
              <a:buFontTx/>
              <a:buNone/>
            </a:pPr>
            <a:r>
              <a:rPr lang="it-IT" altLang="it-IT" sz="5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GRAZIE A TUTTI </a:t>
            </a:r>
          </a:p>
          <a:p>
            <a:pPr marL="90488" indent="-90488" algn="ctr" eaLnBrk="1" hangingPunct="1">
              <a:buFontTx/>
              <a:buNone/>
            </a:pPr>
            <a:r>
              <a:rPr lang="it-IT" altLang="it-IT" sz="5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 L’ ATTENZIONE </a:t>
            </a:r>
          </a:p>
          <a:p>
            <a:pPr marL="90488" indent="-90488" algn="ctr" eaLnBrk="1" hangingPunct="1">
              <a:buFontTx/>
              <a:buNone/>
            </a:pPr>
            <a:endParaRPr lang="it-IT" altLang="it-IT" sz="5400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8851" name="Picture 4" descr="Arrivederci Preside, ben arrivato Preside - FuoriClas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88" y="2493963"/>
            <a:ext cx="5002212" cy="376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1714"/>
            <a:ext cx="11724826" cy="610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4500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olo 1"/>
          <p:cNvSpPr>
            <a:spLocks noGrp="1" noChangeArrowheads="1"/>
          </p:cNvSpPr>
          <p:nvPr>
            <p:ph type="ctrTitle" idx="4294967295"/>
          </p:nvPr>
        </p:nvSpPr>
        <p:spPr>
          <a:xfrm>
            <a:off x="195263" y="5008563"/>
            <a:ext cx="11801475" cy="1625600"/>
          </a:xfrm>
        </p:spPr>
        <p:txBody>
          <a:bodyPr rtlCol="0">
            <a:normAutofit fontScale="9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it-IT" altLang="it-IT" sz="27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PTOF è un documento programmatico e informativo fondamentale del nostro Istituto. Al suo interno è riportata la strategia che punta a perseguire fini educativi e formativi basandosi sulle proprie risorse, che siano esse umane, professionali, territoriali o economiche.</a:t>
            </a:r>
            <a:br>
              <a:rPr lang="it-IT" altLang="it-IT" sz="27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it-IT" altLang="it-IT" sz="27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227013" y="211138"/>
            <a:ext cx="11964987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it-IT" altLang="it-IT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iano </a:t>
            </a:r>
            <a:r>
              <a:rPr lang="it-IT" altLang="it-IT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it-IT" altLang="it-IT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riennale dell’</a:t>
            </a:r>
            <a:r>
              <a:rPr lang="it-IT" altLang="it-IT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it-IT" altLang="it-IT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fferta </a:t>
            </a:r>
            <a:r>
              <a:rPr lang="it-IT" altLang="it-IT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it-IT" altLang="it-IT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ormativa</a:t>
            </a:r>
            <a:endParaRPr lang="it-IT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023" y="1599300"/>
            <a:ext cx="5512526" cy="301188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30213" y="211138"/>
            <a:ext cx="11415712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dirty="0">
                <a:solidFill>
                  <a:prstClr val="black"/>
                </a:solidFill>
                <a:latin typeface="Calibri"/>
              </a:rPr>
              <a:t>Consultabile integralmente sulla home page del sito dell’Istituto 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050" dirty="0">
              <a:solidFill>
                <a:prstClr val="black"/>
              </a:solidFill>
              <a:latin typeface="Calibri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5400" dirty="0">
                <a:solidFill>
                  <a:srgbClr val="000099"/>
                </a:solidFill>
                <a:latin typeface="Calibri"/>
              </a:rPr>
              <a:t>ESSO ESPLICITA:</a:t>
            </a:r>
          </a:p>
        </p:txBody>
      </p:sp>
      <p:sp>
        <p:nvSpPr>
          <p:cNvPr id="73731" name="CasellaDiTesto 2"/>
          <p:cNvSpPr txBox="1">
            <a:spLocks noChangeArrowheads="1"/>
          </p:cNvSpPr>
          <p:nvPr/>
        </p:nvSpPr>
        <p:spPr bwMode="auto">
          <a:xfrm>
            <a:off x="430213" y="1754188"/>
            <a:ext cx="11415712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it-IT" altLang="it-IT" sz="2800" dirty="0" smtClean="0">
                <a:solidFill>
                  <a:srgbClr val="000000"/>
                </a:solidFill>
              </a:rPr>
              <a:t>Finalità</a:t>
            </a:r>
            <a:r>
              <a:rPr lang="it-IT" altLang="it-IT" sz="2800" dirty="0">
                <a:solidFill>
                  <a:srgbClr val="000000"/>
                </a:solidFill>
              </a:rPr>
              <a:t>, obiettivi educativi </a:t>
            </a:r>
            <a:r>
              <a:rPr lang="it-IT" altLang="it-IT" sz="2800" dirty="0" smtClean="0">
                <a:solidFill>
                  <a:srgbClr val="000000"/>
                </a:solidFill>
              </a:rPr>
              <a:t>e didattici</a:t>
            </a:r>
            <a:endParaRPr lang="it-IT" altLang="it-IT" sz="2800" dirty="0">
              <a:solidFill>
                <a:srgbClr val="000000"/>
              </a:solidFill>
            </a:endParaRPr>
          </a:p>
          <a:p>
            <a:pPr marL="342900" indent="-342900"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it-IT" altLang="it-IT" sz="2400" dirty="0">
              <a:solidFill>
                <a:srgbClr val="000000"/>
              </a:solidFill>
            </a:endParaRPr>
          </a:p>
          <a:p>
            <a:pPr marL="457200" indent="-457200"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it-IT" altLang="it-IT" sz="2800" dirty="0">
                <a:solidFill>
                  <a:srgbClr val="000000"/>
                </a:solidFill>
              </a:rPr>
              <a:t>Organizzazione della scuola</a:t>
            </a:r>
            <a:endParaRPr lang="it-IT" altLang="it-IT" sz="2000" dirty="0">
              <a:solidFill>
                <a:srgbClr val="000000"/>
              </a:solidFill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altLang="it-IT" sz="2800" dirty="0">
                <a:solidFill>
                  <a:srgbClr val="000000"/>
                </a:solidFill>
              </a:rPr>
              <a:t>  </a:t>
            </a:r>
          </a:p>
          <a:p>
            <a:pPr marL="457200" indent="-457200"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it-IT" altLang="it-IT" sz="2800" dirty="0">
                <a:solidFill>
                  <a:srgbClr val="000000"/>
                </a:solidFill>
              </a:rPr>
              <a:t>Attività </a:t>
            </a:r>
            <a:r>
              <a:rPr lang="it-IT" altLang="it-IT" sz="2800" dirty="0" smtClean="0">
                <a:solidFill>
                  <a:srgbClr val="000000"/>
                </a:solidFill>
              </a:rPr>
              <a:t>curricolari</a:t>
            </a:r>
          </a:p>
          <a:p>
            <a:pPr marL="457200" indent="-457200"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it-IT" altLang="it-IT" sz="2800" dirty="0" smtClean="0">
              <a:solidFill>
                <a:srgbClr val="000000"/>
              </a:solidFill>
            </a:endParaRPr>
          </a:p>
          <a:p>
            <a:pPr marL="457200" indent="-457200"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it-IT" altLang="it-IT" sz="2800" dirty="0">
                <a:solidFill>
                  <a:srgbClr val="000000"/>
                </a:solidFill>
              </a:rPr>
              <a:t>Attività di </a:t>
            </a:r>
            <a:r>
              <a:rPr lang="it-IT" altLang="it-IT" sz="2800" dirty="0">
                <a:solidFill>
                  <a:srgbClr val="FF0000"/>
                </a:solidFill>
              </a:rPr>
              <a:t>ampliamento</a:t>
            </a:r>
            <a:r>
              <a:rPr lang="it-IT" altLang="it-IT" sz="2800" dirty="0">
                <a:solidFill>
                  <a:srgbClr val="000000"/>
                </a:solidFill>
              </a:rPr>
              <a:t> </a:t>
            </a:r>
            <a:r>
              <a:rPr lang="it-IT" altLang="it-IT" sz="2800" dirty="0" smtClean="0">
                <a:solidFill>
                  <a:srgbClr val="000000"/>
                </a:solidFill>
              </a:rPr>
              <a:t>dell’offerta formativa</a:t>
            </a:r>
            <a:endParaRPr lang="it-IT" altLang="it-IT" sz="2800" dirty="0">
              <a:solidFill>
                <a:srgbClr val="000000"/>
              </a:solidFill>
            </a:endParaRPr>
          </a:p>
          <a:p>
            <a:pPr marL="457200" indent="-457200"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it-IT" altLang="it-IT" sz="2800" dirty="0">
              <a:solidFill>
                <a:srgbClr val="000000"/>
              </a:solidFill>
            </a:endParaRPr>
          </a:p>
          <a:p>
            <a:pPr marL="457200" indent="-457200" eaLnBrk="1" fontAlgn="auto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it-IT" altLang="it-IT" sz="2800" dirty="0">
                <a:solidFill>
                  <a:srgbClr val="000000"/>
                </a:solidFill>
              </a:rPr>
              <a:t>Attività</a:t>
            </a:r>
            <a:r>
              <a:rPr lang="it-IT" altLang="it-IT" sz="2800" dirty="0" smtClean="0">
                <a:solidFill>
                  <a:srgbClr val="000000"/>
                </a:solidFill>
              </a:rPr>
              <a:t> </a:t>
            </a:r>
            <a:r>
              <a:rPr lang="it-IT" altLang="it-IT" sz="2800" dirty="0">
                <a:solidFill>
                  <a:srgbClr val="000000"/>
                </a:solidFill>
              </a:rPr>
              <a:t>di </a:t>
            </a:r>
            <a:r>
              <a:rPr lang="it-IT" altLang="it-IT" sz="2800" dirty="0" smtClean="0">
                <a:solidFill>
                  <a:srgbClr val="FF0000"/>
                </a:solidFill>
              </a:rPr>
              <a:t>potenziamento </a:t>
            </a:r>
            <a:r>
              <a:rPr lang="it-IT" altLang="it-IT" sz="2800" dirty="0" smtClean="0">
                <a:solidFill>
                  <a:srgbClr val="000000"/>
                </a:solidFill>
              </a:rPr>
              <a:t>(progetti</a:t>
            </a:r>
            <a:r>
              <a:rPr lang="it-IT" altLang="it-IT" sz="2800" dirty="0">
                <a:solidFill>
                  <a:srgbClr val="000000"/>
                </a:solidFill>
              </a:rPr>
              <a:t>, uscite </a:t>
            </a:r>
            <a:r>
              <a:rPr lang="it-IT" altLang="it-IT" sz="2800" dirty="0" smtClean="0">
                <a:solidFill>
                  <a:srgbClr val="000000"/>
                </a:solidFill>
              </a:rPr>
              <a:t>didattiche, viaggi d’istruzione)</a:t>
            </a:r>
            <a:endParaRPr lang="it-IT" altLang="it-IT" sz="2800" dirty="0">
              <a:solidFill>
                <a:srgbClr val="000000"/>
              </a:solidFill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it-IT" altLang="it-IT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33350" y="133350"/>
            <a:ext cx="11407775" cy="61499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it-IT" altLang="it-IT" kern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it-IT" altLang="it-IT" i="1" kern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MISSION</a:t>
            </a:r>
            <a:r>
              <a:rPr lang="it-IT" altLang="it-IT" kern="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kern="0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dell’Istituto</a:t>
            </a:r>
            <a:endParaRPr lang="it-IT" altLang="it-IT" sz="3200" kern="0" dirty="0" smtClean="0">
              <a:solidFill>
                <a:srgbClr val="0000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it-IT" altLang="it-IT" sz="3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it-IT" altLang="it-IT" sz="3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altLang="it-IT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“ATTUARE UNA SCUOLA DEL FARE, </a:t>
            </a:r>
            <a:endParaRPr lang="it-IT" altLang="it-IT" sz="2400" kern="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it-IT" altLang="it-IT" sz="2400" kern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 </a:t>
            </a:r>
            <a:r>
              <a:rPr lang="it-IT" altLang="it-IT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SAPERE E DEL CRESCERE, </a:t>
            </a:r>
            <a:r>
              <a:rPr lang="it-IT" altLang="it-IT" sz="2400" kern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it-IT" altLang="it-IT" sz="2400" kern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altLang="it-IT" sz="2400" kern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</a:t>
            </a:r>
            <a:r>
              <a:rPr lang="it-IT" altLang="it-IT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GLI ALTRI </a:t>
            </a:r>
            <a:r>
              <a:rPr lang="it-IT" altLang="it-IT" sz="2400" kern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it-IT" altLang="it-IT" sz="2400" kern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altLang="it-IT" sz="2400" kern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it-IT" altLang="it-IT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NEL RISPETTO DEGLI ALTRI</a:t>
            </a:r>
            <a:r>
              <a:rPr lang="it-IT" altLang="it-IT" sz="2400" kern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</a:p>
          <a:p>
            <a:pPr>
              <a:defRPr/>
            </a:pPr>
            <a:r>
              <a:rPr lang="it-IT" altLang="it-IT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it-IT" altLang="it-IT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it-IT" sz="2800" i="1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Una buona testa e </a:t>
            </a:r>
            <a:r>
              <a:rPr lang="it-IT" sz="2800" i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buon cuore sono una combinazione formidabile. Ma quando ci aggiungi una lingua o una penna colta, allora hai davvero qualcosa di speciale.</a:t>
            </a:r>
            <a:br>
              <a:rPr lang="it-IT" sz="2800" i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8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(Nelson Mandela</a:t>
            </a:r>
            <a:r>
              <a:rPr lang="it-IT" sz="2800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  <a:p>
            <a:pPr>
              <a:defRPr/>
            </a:pPr>
            <a:endParaRPr lang="it-IT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defRPr/>
            </a:pPr>
            <a:endParaRPr lang="it-IT" altLang="it-IT" sz="2800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507" name="Picture 4" descr="Il sapere non è élite contro popolo, il sapere è l'identità di una nazione  | L'HuffPo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4703763"/>
            <a:ext cx="3298825" cy="15795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1508" name="Picture 10" descr="Nico64 on Twitter: &quot;#ScrivoDellEssere Una buona testa e un buon cuore sono  sempre una combinazione formidabile. Ma quando ci aggiungi una lingua o una  penna colta, allora hai davvero qualcosa di special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25" y="4703763"/>
            <a:ext cx="3113088" cy="15795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31788" y="190500"/>
            <a:ext cx="11528425" cy="836613"/>
          </a:xfrm>
        </p:spPr>
        <p:txBody>
          <a:bodyPr/>
          <a:lstStyle/>
          <a:p>
            <a:pPr algn="ctr" eaLnBrk="1" hangingPunct="1"/>
            <a:r>
              <a:rPr lang="it-IT" altLang="it-IT" b="1" smtClean="0">
                <a:solidFill>
                  <a:srgbClr val="000099"/>
                </a:solidFill>
              </a:rPr>
              <a:t>FINALITÀ DELL’ISTITUTO</a:t>
            </a:r>
          </a:p>
        </p:txBody>
      </p:sp>
      <p:graphicFrame>
        <p:nvGraphicFramePr>
          <p:cNvPr id="2" name="Diagramma 1"/>
          <p:cNvGraphicFramePr/>
          <p:nvPr/>
        </p:nvGraphicFramePr>
        <p:xfrm>
          <a:off x="464024" y="1027041"/>
          <a:ext cx="11273051" cy="5223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lo">
  <a:themeElements>
    <a:clrScheme name="Filo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Filo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il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Sezion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Filo">
  <a:themeElements>
    <a:clrScheme name="Filo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Filo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il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4F34B87B-9C7A-41AE-A6CB-48536223DFFD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1530</TotalTime>
  <Words>1654</Words>
  <Application>Microsoft Office PowerPoint</Application>
  <PresentationFormat>Personalizzato</PresentationFormat>
  <Paragraphs>264</Paragraphs>
  <Slides>40</Slides>
  <Notes>20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Titoli diapositive</vt:lpstr>
      </vt:variant>
      <vt:variant>
        <vt:i4>40</vt:i4>
      </vt:variant>
    </vt:vector>
  </HeadingPairs>
  <TitlesOfParts>
    <vt:vector size="43" baseType="lpstr">
      <vt:lpstr>Filo</vt:lpstr>
      <vt:lpstr>Sezione</vt:lpstr>
      <vt:lpstr>1_Filo</vt:lpstr>
      <vt:lpstr>ISTITUTO COMPRENSIVO LEONARDO DA VINCI con percorsi ad indirizzo musicale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Il PTOF è un documento programmatico e informativo fondamentale del nostro Istituto. Al suo interno è riportata la strategia che punta a perseguire fini educativi e formativi basandosi sulle proprie risorse, che siano esse umane, professionali, territoriali o economiche. </vt:lpstr>
      <vt:lpstr>Presentazione standard di PowerPoint</vt:lpstr>
      <vt:lpstr>Presentazione standard di PowerPoint</vt:lpstr>
      <vt:lpstr>FINALITÀ DELL’ISTITUTO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L'area Inclusione della nostra scuola prevede</vt:lpstr>
      <vt:lpstr>UNA SCUOLA CHE ACCOGLIE e che si propone di: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Istituto comprensivo leonardo da vinci</dc:title>
  <dc:creator>Valentina</dc:creator>
  <cp:lastModifiedBy>vicepreside</cp:lastModifiedBy>
  <cp:revision>272</cp:revision>
  <dcterms:created xsi:type="dcterms:W3CDTF">2020-11-21T11:11:12Z</dcterms:created>
  <dcterms:modified xsi:type="dcterms:W3CDTF">2023-10-30T08:36:42Z</dcterms:modified>
</cp:coreProperties>
</file>